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ink/ink1.xml" ContentType="application/inkml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65" r:id="rId2"/>
    <p:sldId id="256" r:id="rId3"/>
    <p:sldId id="263" r:id="rId4"/>
    <p:sldId id="257" r:id="rId5"/>
    <p:sldId id="259" r:id="rId6"/>
    <p:sldId id="260" r:id="rId7"/>
    <p:sldId id="261" r:id="rId8"/>
    <p:sldId id="262" r:id="rId9"/>
    <p:sldId id="264" r:id="rId10"/>
    <p:sldId id="267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2"/>
          <a:sy n="1" d="2"/>
        </p:scale>
        <p:origin x="-493" y="-5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6F07D-3C72-412E-A9CC-ED6D58426339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400076F-873F-464D-9C55-D8D493257F1A}">
      <dgm:prSet/>
      <dgm:spPr/>
      <dgm:t>
        <a:bodyPr/>
        <a:lstStyle/>
        <a:p>
          <a:r>
            <a:rPr lang="it-IT"/>
            <a:t>DOMANDE PER LA NUTRIZIONISTA DOTTORESSA CORNACCHIA IRENE</a:t>
          </a:r>
          <a:endParaRPr lang="en-US"/>
        </a:p>
      </dgm:t>
    </dgm:pt>
    <dgm:pt modelId="{7B47F24C-7B0B-46D1-9E58-A443B4CE42F7}" type="parTrans" cxnId="{078809E8-A17F-4818-8456-A99A07F544D9}">
      <dgm:prSet/>
      <dgm:spPr/>
      <dgm:t>
        <a:bodyPr/>
        <a:lstStyle/>
        <a:p>
          <a:endParaRPr lang="en-US"/>
        </a:p>
      </dgm:t>
    </dgm:pt>
    <dgm:pt modelId="{D6C3EFA7-9764-4416-A8A9-C02DC4DCFA3D}" type="sibTrans" cxnId="{078809E8-A17F-4818-8456-A99A07F544D9}">
      <dgm:prSet/>
      <dgm:spPr/>
      <dgm:t>
        <a:bodyPr/>
        <a:lstStyle/>
        <a:p>
          <a:endParaRPr lang="en-US"/>
        </a:p>
      </dgm:t>
    </dgm:pt>
    <dgm:pt modelId="{22C99CEB-F718-4824-803B-441A0CF4BE00}">
      <dgm:prSet/>
      <dgm:spPr/>
      <dgm:t>
        <a:bodyPr/>
        <a:lstStyle/>
        <a:p>
          <a:r>
            <a:rPr lang="it-IT"/>
            <a:t>UNA PERSONA COSA DEVE MANGIARE A MERENDA PER UNA GIUSTA ALIMENTAZIONE?</a:t>
          </a:r>
          <a:endParaRPr lang="en-US"/>
        </a:p>
      </dgm:t>
    </dgm:pt>
    <dgm:pt modelId="{DAF4EF10-D8F4-44C8-B411-103B30D80A20}" type="parTrans" cxnId="{30982F0B-3045-4831-847C-9EE3C30BA242}">
      <dgm:prSet/>
      <dgm:spPr/>
      <dgm:t>
        <a:bodyPr/>
        <a:lstStyle/>
        <a:p>
          <a:endParaRPr lang="en-US"/>
        </a:p>
      </dgm:t>
    </dgm:pt>
    <dgm:pt modelId="{89803D09-5A64-4F6C-A7B9-C318575C4709}" type="sibTrans" cxnId="{30982F0B-3045-4831-847C-9EE3C30BA242}">
      <dgm:prSet/>
      <dgm:spPr/>
      <dgm:t>
        <a:bodyPr/>
        <a:lstStyle/>
        <a:p>
          <a:endParaRPr lang="en-US"/>
        </a:p>
      </dgm:t>
    </dgm:pt>
    <dgm:pt modelId="{231A3044-B0F3-4960-8CFC-DB009F0B82A9}">
      <dgm:prSet/>
      <dgm:spPr/>
      <dgm:t>
        <a:bodyPr/>
        <a:lstStyle/>
        <a:p>
          <a:r>
            <a:rPr lang="it-IT"/>
            <a:t>PER UNA GIUSTA ALIMENTAZIONE SICURAMENTE NON DEVONO MANCARE SALI MINERALI E VITAMINE </a:t>
          </a:r>
          <a:endParaRPr lang="en-US"/>
        </a:p>
      </dgm:t>
    </dgm:pt>
    <dgm:pt modelId="{335233FB-DAD7-43E5-B1A0-76A1AD28A562}" type="parTrans" cxnId="{B8903670-12E3-4E31-8798-497CD771EC46}">
      <dgm:prSet/>
      <dgm:spPr/>
      <dgm:t>
        <a:bodyPr/>
        <a:lstStyle/>
        <a:p>
          <a:endParaRPr lang="en-US"/>
        </a:p>
      </dgm:t>
    </dgm:pt>
    <dgm:pt modelId="{C9DFE1D2-42B1-4712-9ED9-D4596F0A7EB0}" type="sibTrans" cxnId="{B8903670-12E3-4E31-8798-497CD771EC46}">
      <dgm:prSet/>
      <dgm:spPr/>
      <dgm:t>
        <a:bodyPr/>
        <a:lstStyle/>
        <a:p>
          <a:endParaRPr lang="en-US"/>
        </a:p>
      </dgm:t>
    </dgm:pt>
    <dgm:pt modelId="{49376A30-AE14-4A90-9D1C-D2162EC29BF7}" type="pres">
      <dgm:prSet presAssocID="{B836F07D-3C72-412E-A9CC-ED6D584263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5296A4FB-29DF-4DE9-95F1-73B52270E012}" type="pres">
      <dgm:prSet presAssocID="{3400076F-873F-464D-9C55-D8D493257F1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2298CF-B54B-441F-B711-A2C444A3D2E1}" type="pres">
      <dgm:prSet presAssocID="{D6C3EFA7-9764-4416-A8A9-C02DC4DCFA3D}" presName="spacer" presStyleCnt="0"/>
      <dgm:spPr/>
    </dgm:pt>
    <dgm:pt modelId="{BEEC34B8-6073-49CD-8657-4E150F56531F}" type="pres">
      <dgm:prSet presAssocID="{22C99CEB-F718-4824-803B-441A0CF4BE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A44052-74F4-4D91-BC61-3218E3D81264}" type="pres">
      <dgm:prSet presAssocID="{89803D09-5A64-4F6C-A7B9-C318575C4709}" presName="spacer" presStyleCnt="0"/>
      <dgm:spPr/>
    </dgm:pt>
    <dgm:pt modelId="{017AD116-FF89-44E4-8F3A-46E60E2F4283}" type="pres">
      <dgm:prSet presAssocID="{231A3044-B0F3-4960-8CFC-DB009F0B82A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8903670-12E3-4E31-8798-497CD771EC46}" srcId="{B836F07D-3C72-412E-A9CC-ED6D58426339}" destId="{231A3044-B0F3-4960-8CFC-DB009F0B82A9}" srcOrd="2" destOrd="0" parTransId="{335233FB-DAD7-43E5-B1A0-76A1AD28A562}" sibTransId="{C9DFE1D2-42B1-4712-9ED9-D4596F0A7EB0}"/>
    <dgm:cxn modelId="{30982F0B-3045-4831-847C-9EE3C30BA242}" srcId="{B836F07D-3C72-412E-A9CC-ED6D58426339}" destId="{22C99CEB-F718-4824-803B-441A0CF4BE00}" srcOrd="1" destOrd="0" parTransId="{DAF4EF10-D8F4-44C8-B411-103B30D80A20}" sibTransId="{89803D09-5A64-4F6C-A7B9-C318575C4709}"/>
    <dgm:cxn modelId="{BBC55D11-C8E5-46AF-9F84-9C97AEC15FA2}" type="presOf" srcId="{B836F07D-3C72-412E-A9CC-ED6D58426339}" destId="{49376A30-AE14-4A90-9D1C-D2162EC29BF7}" srcOrd="0" destOrd="0" presId="urn:microsoft.com/office/officeart/2005/8/layout/vList2"/>
    <dgm:cxn modelId="{4117AD84-4DAE-4B6A-B732-4985F3BDC751}" type="presOf" srcId="{22C99CEB-F718-4824-803B-441A0CF4BE00}" destId="{BEEC34B8-6073-49CD-8657-4E150F56531F}" srcOrd="0" destOrd="0" presId="urn:microsoft.com/office/officeart/2005/8/layout/vList2"/>
    <dgm:cxn modelId="{2562EFB1-8C4C-43E3-8EBA-256A58204293}" type="presOf" srcId="{231A3044-B0F3-4960-8CFC-DB009F0B82A9}" destId="{017AD116-FF89-44E4-8F3A-46E60E2F4283}" srcOrd="0" destOrd="0" presId="urn:microsoft.com/office/officeart/2005/8/layout/vList2"/>
    <dgm:cxn modelId="{078809E8-A17F-4818-8456-A99A07F544D9}" srcId="{B836F07D-3C72-412E-A9CC-ED6D58426339}" destId="{3400076F-873F-464D-9C55-D8D493257F1A}" srcOrd="0" destOrd="0" parTransId="{7B47F24C-7B0B-46D1-9E58-A443B4CE42F7}" sibTransId="{D6C3EFA7-9764-4416-A8A9-C02DC4DCFA3D}"/>
    <dgm:cxn modelId="{12E8102C-26FF-47C2-8A8A-118E27DCC675}" type="presOf" srcId="{3400076F-873F-464D-9C55-D8D493257F1A}" destId="{5296A4FB-29DF-4DE9-95F1-73B52270E012}" srcOrd="0" destOrd="0" presId="urn:microsoft.com/office/officeart/2005/8/layout/vList2"/>
    <dgm:cxn modelId="{BE952123-D016-4E8A-9C3F-6F8BC76F2421}" type="presParOf" srcId="{49376A30-AE14-4A90-9D1C-D2162EC29BF7}" destId="{5296A4FB-29DF-4DE9-95F1-73B52270E012}" srcOrd="0" destOrd="0" presId="urn:microsoft.com/office/officeart/2005/8/layout/vList2"/>
    <dgm:cxn modelId="{0BE891A4-16D7-488E-8064-D27FD2C12151}" type="presParOf" srcId="{49376A30-AE14-4A90-9D1C-D2162EC29BF7}" destId="{2C2298CF-B54B-441F-B711-A2C444A3D2E1}" srcOrd="1" destOrd="0" presId="urn:microsoft.com/office/officeart/2005/8/layout/vList2"/>
    <dgm:cxn modelId="{1B5BB432-405A-4FF8-ACD4-A59FDCF0989C}" type="presParOf" srcId="{49376A30-AE14-4A90-9D1C-D2162EC29BF7}" destId="{BEEC34B8-6073-49CD-8657-4E150F56531F}" srcOrd="2" destOrd="0" presId="urn:microsoft.com/office/officeart/2005/8/layout/vList2"/>
    <dgm:cxn modelId="{808D7997-477D-4310-A3C2-FD00D6DDD935}" type="presParOf" srcId="{49376A30-AE14-4A90-9D1C-D2162EC29BF7}" destId="{7FA44052-74F4-4D91-BC61-3218E3D81264}" srcOrd="3" destOrd="0" presId="urn:microsoft.com/office/officeart/2005/8/layout/vList2"/>
    <dgm:cxn modelId="{0230D528-85E9-4BF5-A228-320AC1114767}" type="presParOf" srcId="{49376A30-AE14-4A90-9D1C-D2162EC29BF7}" destId="{017AD116-FF89-44E4-8F3A-46E60E2F428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267EE5-983D-436C-A2CE-81BD885F398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ACE53FE-B9E4-4EBE-A25D-51B9F96085CE}">
      <dgm:prSet/>
      <dgm:spPr/>
      <dgm:t>
        <a:bodyPr/>
        <a:lstStyle/>
        <a:p>
          <a:pPr rtl="0"/>
          <a:r>
            <a:rPr lang="it-IT">
              <a:latin typeface="Univers"/>
            </a:rPr>
            <a:t>CHE</a:t>
          </a:r>
          <a:r>
            <a:rPr lang="it-IT"/>
            <a:t> COSA SONO LE CHILOCALORIE?</a:t>
          </a:r>
          <a:endParaRPr lang="en-US"/>
        </a:p>
      </dgm:t>
    </dgm:pt>
    <dgm:pt modelId="{878F6006-47D2-4A0E-B6B9-6537547C11CF}" type="parTrans" cxnId="{1DC5FA84-7738-437A-B26E-5AA971817054}">
      <dgm:prSet/>
      <dgm:spPr/>
      <dgm:t>
        <a:bodyPr/>
        <a:lstStyle/>
        <a:p>
          <a:endParaRPr lang="en-US"/>
        </a:p>
      </dgm:t>
    </dgm:pt>
    <dgm:pt modelId="{CEEA7B3F-FD48-4B2C-AE3F-9A80AF206631}" type="sibTrans" cxnId="{1DC5FA84-7738-437A-B26E-5AA971817054}">
      <dgm:prSet/>
      <dgm:spPr/>
      <dgm:t>
        <a:bodyPr/>
        <a:lstStyle/>
        <a:p>
          <a:endParaRPr lang="en-US"/>
        </a:p>
      </dgm:t>
    </dgm:pt>
    <dgm:pt modelId="{7BA54801-A511-4C94-8B39-F0F845429622}">
      <dgm:prSet/>
      <dgm:spPr/>
      <dgm:t>
        <a:bodyPr/>
        <a:lstStyle/>
        <a:p>
          <a:r>
            <a:rPr lang="it-IT"/>
            <a:t>LE CHILOCALORIE SONO LE ENERGIE CHE SVILUPPANO UN ALIMENTO </a:t>
          </a:r>
          <a:endParaRPr lang="en-US"/>
        </a:p>
      </dgm:t>
    </dgm:pt>
    <dgm:pt modelId="{B8127CAA-8384-4EB7-9D02-79110BA27E3A}" type="parTrans" cxnId="{56515473-A24F-4346-8D4C-B576C901C81A}">
      <dgm:prSet/>
      <dgm:spPr/>
      <dgm:t>
        <a:bodyPr/>
        <a:lstStyle/>
        <a:p>
          <a:endParaRPr lang="en-US"/>
        </a:p>
      </dgm:t>
    </dgm:pt>
    <dgm:pt modelId="{8DE1130A-CE8E-4D37-93CE-B0FF874D8450}" type="sibTrans" cxnId="{56515473-A24F-4346-8D4C-B576C901C81A}">
      <dgm:prSet/>
      <dgm:spPr/>
      <dgm:t>
        <a:bodyPr/>
        <a:lstStyle/>
        <a:p>
          <a:endParaRPr lang="en-US"/>
        </a:p>
      </dgm:t>
    </dgm:pt>
    <dgm:pt modelId="{08E38B76-F9A4-47EA-9888-A41A7CC323DC}" type="pres">
      <dgm:prSet presAssocID="{94267EE5-983D-436C-A2CE-81BD885F39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977AE01-DB5D-4218-A668-8C4C7C8A4850}" type="pres">
      <dgm:prSet presAssocID="{0ACE53FE-B9E4-4EBE-A25D-51B9F96085C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0E4EE88-49FD-451F-A66A-A2724749A2E2}" type="pres">
      <dgm:prSet presAssocID="{CEEA7B3F-FD48-4B2C-AE3F-9A80AF206631}" presName="spacer" presStyleCnt="0"/>
      <dgm:spPr/>
    </dgm:pt>
    <dgm:pt modelId="{E7263DF8-23DD-4AD1-AC5C-0DE18702D649}" type="pres">
      <dgm:prSet presAssocID="{7BA54801-A511-4C94-8B39-F0F84542962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DC5FA84-7738-437A-B26E-5AA971817054}" srcId="{94267EE5-983D-436C-A2CE-81BD885F3983}" destId="{0ACE53FE-B9E4-4EBE-A25D-51B9F96085CE}" srcOrd="0" destOrd="0" parTransId="{878F6006-47D2-4A0E-B6B9-6537547C11CF}" sibTransId="{CEEA7B3F-FD48-4B2C-AE3F-9A80AF206631}"/>
    <dgm:cxn modelId="{B2092621-EFDC-49E9-B5DE-7FF3A1E201F6}" type="presOf" srcId="{0ACE53FE-B9E4-4EBE-A25D-51B9F96085CE}" destId="{6977AE01-DB5D-4218-A668-8C4C7C8A4850}" srcOrd="0" destOrd="0" presId="urn:microsoft.com/office/officeart/2005/8/layout/vList2"/>
    <dgm:cxn modelId="{8A9A7B2E-8F0E-4E83-AEC7-795A9105747E}" type="presOf" srcId="{7BA54801-A511-4C94-8B39-F0F845429622}" destId="{E7263DF8-23DD-4AD1-AC5C-0DE18702D649}" srcOrd="0" destOrd="0" presId="urn:microsoft.com/office/officeart/2005/8/layout/vList2"/>
    <dgm:cxn modelId="{82CA16F4-E27F-4B33-A640-0370B78990FD}" type="presOf" srcId="{94267EE5-983D-436C-A2CE-81BD885F3983}" destId="{08E38B76-F9A4-47EA-9888-A41A7CC323DC}" srcOrd="0" destOrd="0" presId="urn:microsoft.com/office/officeart/2005/8/layout/vList2"/>
    <dgm:cxn modelId="{56515473-A24F-4346-8D4C-B576C901C81A}" srcId="{94267EE5-983D-436C-A2CE-81BD885F3983}" destId="{7BA54801-A511-4C94-8B39-F0F845429622}" srcOrd="1" destOrd="0" parTransId="{B8127CAA-8384-4EB7-9D02-79110BA27E3A}" sibTransId="{8DE1130A-CE8E-4D37-93CE-B0FF874D8450}"/>
    <dgm:cxn modelId="{7CE3A136-891D-4048-AA81-2AD0A189AD6F}" type="presParOf" srcId="{08E38B76-F9A4-47EA-9888-A41A7CC323DC}" destId="{6977AE01-DB5D-4218-A668-8C4C7C8A4850}" srcOrd="0" destOrd="0" presId="urn:microsoft.com/office/officeart/2005/8/layout/vList2"/>
    <dgm:cxn modelId="{4469E5A5-997E-4BCD-A3BE-0864844B3DFD}" type="presParOf" srcId="{08E38B76-F9A4-47EA-9888-A41A7CC323DC}" destId="{20E4EE88-49FD-451F-A66A-A2724749A2E2}" srcOrd="1" destOrd="0" presId="urn:microsoft.com/office/officeart/2005/8/layout/vList2"/>
    <dgm:cxn modelId="{9E80F773-B50E-417C-AD76-9726B4902246}" type="presParOf" srcId="{08E38B76-F9A4-47EA-9888-A41A7CC323DC}" destId="{E7263DF8-23DD-4AD1-AC5C-0DE18702D64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DD7039-0E71-478C-9B05-816DC789113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8B3D51-3ED9-4A93-9538-92488A97132C}">
      <dgm:prSet/>
      <dgm:spPr/>
      <dgm:t>
        <a:bodyPr/>
        <a:lstStyle/>
        <a:p>
          <a:r>
            <a:rPr lang="it-IT"/>
            <a:t>COSA CONTIENE IL WÜRSTEL?</a:t>
          </a:r>
          <a:endParaRPr lang="en-US"/>
        </a:p>
      </dgm:t>
    </dgm:pt>
    <dgm:pt modelId="{8D7389D2-EED8-4D39-9342-B94839558A37}" type="parTrans" cxnId="{8FF5C18D-2AE4-4D6D-A7C9-DD2945570315}">
      <dgm:prSet/>
      <dgm:spPr/>
      <dgm:t>
        <a:bodyPr/>
        <a:lstStyle/>
        <a:p>
          <a:endParaRPr lang="en-US"/>
        </a:p>
      </dgm:t>
    </dgm:pt>
    <dgm:pt modelId="{3D139F9C-B4B8-4E89-B810-9712D1069EF2}" type="sibTrans" cxnId="{8FF5C18D-2AE4-4D6D-A7C9-DD2945570315}">
      <dgm:prSet/>
      <dgm:spPr/>
      <dgm:t>
        <a:bodyPr/>
        <a:lstStyle/>
        <a:p>
          <a:endParaRPr lang="en-US"/>
        </a:p>
      </dgm:t>
    </dgm:pt>
    <dgm:pt modelId="{42DC40A1-002E-0441-B221-442D3013B352}">
      <dgm:prSet/>
      <dgm:spPr/>
      <dgm:t>
        <a:bodyPr/>
        <a:lstStyle/>
        <a:p>
          <a:r>
            <a:rPr lang="it-IT"/>
            <a:t>IL WURSTEL CONTIENE SCARTI DI ANIMALI E SOSTANZE CHIMICHE</a:t>
          </a:r>
          <a:endParaRPr lang="en-US"/>
        </a:p>
      </dgm:t>
    </dgm:pt>
    <dgm:pt modelId="{28A6520A-19BE-CE42-8391-E742E8540AC2}" type="parTrans" cxnId="{08D8FCBB-615B-5142-8118-EB5C9D118706}">
      <dgm:prSet/>
      <dgm:spPr/>
    </dgm:pt>
    <dgm:pt modelId="{FEDAA19E-ADDA-0247-AC1A-7CB62F9FFA43}" type="sibTrans" cxnId="{08D8FCBB-615B-5142-8118-EB5C9D118706}">
      <dgm:prSet/>
      <dgm:spPr/>
      <dgm:t>
        <a:bodyPr/>
        <a:lstStyle/>
        <a:p>
          <a:endParaRPr lang="it-IT"/>
        </a:p>
      </dgm:t>
    </dgm:pt>
    <dgm:pt modelId="{6184694E-D01A-4652-BB14-F3E75652FB00}" type="pres">
      <dgm:prSet presAssocID="{1CDD7039-0E71-478C-9B05-816DC78911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5592079-C100-41AA-94A5-47150F4A51B5}" type="pres">
      <dgm:prSet presAssocID="{818B3D51-3ED9-4A93-9538-92488A97132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574C75B-BCFA-C242-95B3-4F757DC09096}" type="pres">
      <dgm:prSet presAssocID="{3D139F9C-B4B8-4E89-B810-9712D1069EF2}" presName="sibTrans" presStyleLbl="sibTrans1D1" presStyleIdx="0" presStyleCnt="1"/>
      <dgm:spPr/>
      <dgm:t>
        <a:bodyPr/>
        <a:lstStyle/>
        <a:p>
          <a:endParaRPr lang="it-IT"/>
        </a:p>
      </dgm:t>
    </dgm:pt>
    <dgm:pt modelId="{1D74D1A0-A992-924A-9A6D-C1B55C31B4C4}" type="pres">
      <dgm:prSet presAssocID="{3D139F9C-B4B8-4E89-B810-9712D1069EF2}" presName="connectorText" presStyleLbl="sibTrans1D1" presStyleIdx="0" presStyleCnt="1"/>
      <dgm:spPr/>
      <dgm:t>
        <a:bodyPr/>
        <a:lstStyle/>
        <a:p>
          <a:endParaRPr lang="it-IT"/>
        </a:p>
      </dgm:t>
    </dgm:pt>
    <dgm:pt modelId="{A5FF0D0F-E49E-6243-8E04-789F358D4449}" type="pres">
      <dgm:prSet presAssocID="{42DC40A1-002E-0441-B221-442D3013B35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FF5C18D-2AE4-4D6D-A7C9-DD2945570315}" srcId="{1CDD7039-0E71-478C-9B05-816DC789113A}" destId="{818B3D51-3ED9-4A93-9538-92488A97132C}" srcOrd="0" destOrd="0" parTransId="{8D7389D2-EED8-4D39-9342-B94839558A37}" sibTransId="{3D139F9C-B4B8-4E89-B810-9712D1069EF2}"/>
    <dgm:cxn modelId="{77A5DD8C-FFF0-BA46-BA81-A7358C33A984}" type="presOf" srcId="{42DC40A1-002E-0441-B221-442D3013B352}" destId="{A5FF0D0F-E49E-6243-8E04-789F358D4449}" srcOrd="0" destOrd="0" presId="urn:microsoft.com/office/officeart/2016/7/layout/RepeatingBendingProcessNew"/>
    <dgm:cxn modelId="{6AB0CAC4-8F94-E445-9EE1-246CBB82119A}" type="presOf" srcId="{3D139F9C-B4B8-4E89-B810-9712D1069EF2}" destId="{1574C75B-BCFA-C242-95B3-4F757DC09096}" srcOrd="0" destOrd="0" presId="urn:microsoft.com/office/officeart/2016/7/layout/RepeatingBendingProcessNew"/>
    <dgm:cxn modelId="{D05C960C-7633-429D-B69F-6A760A20C7BF}" type="presOf" srcId="{818B3D51-3ED9-4A93-9538-92488A97132C}" destId="{35592079-C100-41AA-94A5-47150F4A51B5}" srcOrd="0" destOrd="0" presId="urn:microsoft.com/office/officeart/2016/7/layout/RepeatingBendingProcessNew"/>
    <dgm:cxn modelId="{9F82A78A-3AD9-4B37-A3CA-F23715094837}" type="presOf" srcId="{1CDD7039-0E71-478C-9B05-816DC789113A}" destId="{6184694E-D01A-4652-BB14-F3E75652FB00}" srcOrd="0" destOrd="0" presId="urn:microsoft.com/office/officeart/2016/7/layout/RepeatingBendingProcessNew"/>
    <dgm:cxn modelId="{5F45F023-CC12-4143-9A41-DD55D93B0F1F}" type="presOf" srcId="{3D139F9C-B4B8-4E89-B810-9712D1069EF2}" destId="{1D74D1A0-A992-924A-9A6D-C1B55C31B4C4}" srcOrd="1" destOrd="0" presId="urn:microsoft.com/office/officeart/2016/7/layout/RepeatingBendingProcessNew"/>
    <dgm:cxn modelId="{08D8FCBB-615B-5142-8118-EB5C9D118706}" srcId="{1CDD7039-0E71-478C-9B05-816DC789113A}" destId="{42DC40A1-002E-0441-B221-442D3013B352}" srcOrd="1" destOrd="0" parTransId="{28A6520A-19BE-CE42-8391-E742E8540AC2}" sibTransId="{FEDAA19E-ADDA-0247-AC1A-7CB62F9FFA43}"/>
    <dgm:cxn modelId="{0AB859E5-6EAF-48BB-BC91-04DFC65BE70E}" type="presParOf" srcId="{6184694E-D01A-4652-BB14-F3E75652FB00}" destId="{35592079-C100-41AA-94A5-47150F4A51B5}" srcOrd="0" destOrd="0" presId="urn:microsoft.com/office/officeart/2016/7/layout/RepeatingBendingProcessNew"/>
    <dgm:cxn modelId="{489E5400-8565-3541-9794-0F207DDC58C9}" type="presParOf" srcId="{6184694E-D01A-4652-BB14-F3E75652FB00}" destId="{1574C75B-BCFA-C242-95B3-4F757DC09096}" srcOrd="1" destOrd="0" presId="urn:microsoft.com/office/officeart/2016/7/layout/RepeatingBendingProcessNew"/>
    <dgm:cxn modelId="{14E0307D-EFDA-8849-B12E-F1744122A93E}" type="presParOf" srcId="{1574C75B-BCFA-C242-95B3-4F757DC09096}" destId="{1D74D1A0-A992-924A-9A6D-C1B55C31B4C4}" srcOrd="0" destOrd="0" presId="urn:microsoft.com/office/officeart/2016/7/layout/RepeatingBendingProcessNew"/>
    <dgm:cxn modelId="{8BC64281-62A3-7448-892B-38214D153D21}" type="presParOf" srcId="{6184694E-D01A-4652-BB14-F3E75652FB00}" destId="{A5FF0D0F-E49E-6243-8E04-789F358D4449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D2E0F9-5E62-4968-B3B7-DBA5C7F9A551}" type="doc">
      <dgm:prSet loTypeId="urn:microsoft.com/office/officeart/2008/layout/LinedList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2AEC61-BB34-4B5D-81A2-A1565AD8F0A5}">
      <dgm:prSet/>
      <dgm:spPr/>
      <dgm:t>
        <a:bodyPr/>
        <a:lstStyle/>
        <a:p>
          <a:r>
            <a:rPr lang="it-IT" dirty="0"/>
            <a:t>QUANTE VOLTE A SETTIMANA SI DOVREBBE MANGIARE IL PESCE?</a:t>
          </a:r>
          <a:endParaRPr lang="en-US" dirty="0"/>
        </a:p>
      </dgm:t>
    </dgm:pt>
    <dgm:pt modelId="{452524EF-D2E7-4AB6-B805-EE2B185F1B3D}" type="parTrans" cxnId="{3193A56A-18B7-4C23-9EB5-82B1326F2FC6}">
      <dgm:prSet/>
      <dgm:spPr/>
      <dgm:t>
        <a:bodyPr/>
        <a:lstStyle/>
        <a:p>
          <a:endParaRPr lang="en-US"/>
        </a:p>
      </dgm:t>
    </dgm:pt>
    <dgm:pt modelId="{AD4F983B-C70D-4EE0-8D83-2D1D82FAB709}" type="sibTrans" cxnId="{3193A56A-18B7-4C23-9EB5-82B1326F2FC6}">
      <dgm:prSet/>
      <dgm:spPr/>
      <dgm:t>
        <a:bodyPr/>
        <a:lstStyle/>
        <a:p>
          <a:endParaRPr lang="en-US"/>
        </a:p>
      </dgm:t>
    </dgm:pt>
    <dgm:pt modelId="{EA4E702B-5B36-4FF6-BA3A-A4F7FED0536A}">
      <dgm:prSet/>
      <dgm:spPr/>
      <dgm:t>
        <a:bodyPr/>
        <a:lstStyle/>
        <a:p>
          <a:pPr rtl="0"/>
          <a:r>
            <a:rPr lang="it-IT" dirty="0"/>
            <a:t>IL PESCE SI DOVREBBE MANGARE</a:t>
          </a:r>
          <a:r>
            <a:rPr lang="it-IT" dirty="0">
              <a:latin typeface="Univers"/>
            </a:rPr>
            <a:t> 3/4</a:t>
          </a:r>
          <a:r>
            <a:rPr lang="it-IT" dirty="0"/>
            <a:t> VOLTE A SETTIMANA</a:t>
          </a:r>
          <a:endParaRPr lang="en-US" dirty="0"/>
        </a:p>
      </dgm:t>
    </dgm:pt>
    <dgm:pt modelId="{9759A123-E74D-4D53-BCD3-1211787559AC}" type="parTrans" cxnId="{92F0ECE1-C9B2-486C-BF51-2D2FA8CEB599}">
      <dgm:prSet/>
      <dgm:spPr/>
      <dgm:t>
        <a:bodyPr/>
        <a:lstStyle/>
        <a:p>
          <a:endParaRPr lang="en-US"/>
        </a:p>
      </dgm:t>
    </dgm:pt>
    <dgm:pt modelId="{AA2C9052-3E47-4E34-AD10-D4DEC8D6ECAD}" type="sibTrans" cxnId="{92F0ECE1-C9B2-486C-BF51-2D2FA8CEB599}">
      <dgm:prSet/>
      <dgm:spPr/>
      <dgm:t>
        <a:bodyPr/>
        <a:lstStyle/>
        <a:p>
          <a:endParaRPr lang="en-US"/>
        </a:p>
      </dgm:t>
    </dgm:pt>
    <dgm:pt modelId="{E4C62F72-D92C-4558-BDDC-AAA10C4E7F96}" type="pres">
      <dgm:prSet presAssocID="{E5D2E0F9-5E62-4968-B3B7-DBA5C7F9A55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D4651699-F3D5-40DB-9D32-1B9E35B8DE7D}" type="pres">
      <dgm:prSet presAssocID="{112AEC61-BB34-4B5D-81A2-A1565AD8F0A5}" presName="thickLine" presStyleLbl="alignNode1" presStyleIdx="0" presStyleCnt="2"/>
      <dgm:spPr/>
    </dgm:pt>
    <dgm:pt modelId="{211B42C6-4960-47D0-AE9B-75E7ADE02D28}" type="pres">
      <dgm:prSet presAssocID="{112AEC61-BB34-4B5D-81A2-A1565AD8F0A5}" presName="horz1" presStyleCnt="0"/>
      <dgm:spPr/>
    </dgm:pt>
    <dgm:pt modelId="{3B0B4B99-25D7-4378-A7D1-C0C3750E6E94}" type="pres">
      <dgm:prSet presAssocID="{112AEC61-BB34-4B5D-81A2-A1565AD8F0A5}" presName="tx1" presStyleLbl="revTx" presStyleIdx="0" presStyleCnt="2"/>
      <dgm:spPr/>
      <dgm:t>
        <a:bodyPr/>
        <a:lstStyle/>
        <a:p>
          <a:endParaRPr lang="it-IT"/>
        </a:p>
      </dgm:t>
    </dgm:pt>
    <dgm:pt modelId="{877A670A-36FA-4F83-9B26-2406413B3D7E}" type="pres">
      <dgm:prSet presAssocID="{112AEC61-BB34-4B5D-81A2-A1565AD8F0A5}" presName="vert1" presStyleCnt="0"/>
      <dgm:spPr/>
    </dgm:pt>
    <dgm:pt modelId="{4B19FDFD-37FE-45AA-BCFF-C6980106E63C}" type="pres">
      <dgm:prSet presAssocID="{EA4E702B-5B36-4FF6-BA3A-A4F7FED0536A}" presName="thickLine" presStyleLbl="alignNode1" presStyleIdx="1" presStyleCnt="2"/>
      <dgm:spPr/>
    </dgm:pt>
    <dgm:pt modelId="{416E5DD8-4D5D-45B9-B187-5BBE39BB3124}" type="pres">
      <dgm:prSet presAssocID="{EA4E702B-5B36-4FF6-BA3A-A4F7FED0536A}" presName="horz1" presStyleCnt="0"/>
      <dgm:spPr/>
    </dgm:pt>
    <dgm:pt modelId="{81DD5CEF-1560-431D-AAE4-833E411AB6C1}" type="pres">
      <dgm:prSet presAssocID="{EA4E702B-5B36-4FF6-BA3A-A4F7FED0536A}" presName="tx1" presStyleLbl="revTx" presStyleIdx="1" presStyleCnt="2"/>
      <dgm:spPr/>
      <dgm:t>
        <a:bodyPr/>
        <a:lstStyle/>
        <a:p>
          <a:endParaRPr lang="it-IT"/>
        </a:p>
      </dgm:t>
    </dgm:pt>
    <dgm:pt modelId="{232937BC-DE28-4F47-AFAC-680510BD364A}" type="pres">
      <dgm:prSet presAssocID="{EA4E702B-5B36-4FF6-BA3A-A4F7FED0536A}" presName="vert1" presStyleCnt="0"/>
      <dgm:spPr/>
    </dgm:pt>
  </dgm:ptLst>
  <dgm:cxnLst>
    <dgm:cxn modelId="{40D33C50-4A67-4FA6-98C1-2CEF39DCC1F0}" type="presOf" srcId="{112AEC61-BB34-4B5D-81A2-A1565AD8F0A5}" destId="{3B0B4B99-25D7-4378-A7D1-C0C3750E6E94}" srcOrd="0" destOrd="0" presId="urn:microsoft.com/office/officeart/2008/layout/LinedList"/>
    <dgm:cxn modelId="{3193A56A-18B7-4C23-9EB5-82B1326F2FC6}" srcId="{E5D2E0F9-5E62-4968-B3B7-DBA5C7F9A551}" destId="{112AEC61-BB34-4B5D-81A2-A1565AD8F0A5}" srcOrd="0" destOrd="0" parTransId="{452524EF-D2E7-4AB6-B805-EE2B185F1B3D}" sibTransId="{AD4F983B-C70D-4EE0-8D83-2D1D82FAB709}"/>
    <dgm:cxn modelId="{3A19BF0F-4057-4BC7-8160-B5E8A4F7872D}" type="presOf" srcId="{EA4E702B-5B36-4FF6-BA3A-A4F7FED0536A}" destId="{81DD5CEF-1560-431D-AAE4-833E411AB6C1}" srcOrd="0" destOrd="0" presId="urn:microsoft.com/office/officeart/2008/layout/LinedList"/>
    <dgm:cxn modelId="{7E31C235-A2A4-407C-A3C6-F00B2C19DA12}" type="presOf" srcId="{E5D2E0F9-5E62-4968-B3B7-DBA5C7F9A551}" destId="{E4C62F72-D92C-4558-BDDC-AAA10C4E7F96}" srcOrd="0" destOrd="0" presId="urn:microsoft.com/office/officeart/2008/layout/LinedList"/>
    <dgm:cxn modelId="{92F0ECE1-C9B2-486C-BF51-2D2FA8CEB599}" srcId="{E5D2E0F9-5E62-4968-B3B7-DBA5C7F9A551}" destId="{EA4E702B-5B36-4FF6-BA3A-A4F7FED0536A}" srcOrd="1" destOrd="0" parTransId="{9759A123-E74D-4D53-BCD3-1211787559AC}" sibTransId="{AA2C9052-3E47-4E34-AD10-D4DEC8D6ECAD}"/>
    <dgm:cxn modelId="{DE1DE6D2-CAED-4DD5-9B59-57A6305E2E93}" type="presParOf" srcId="{E4C62F72-D92C-4558-BDDC-AAA10C4E7F96}" destId="{D4651699-F3D5-40DB-9D32-1B9E35B8DE7D}" srcOrd="0" destOrd="0" presId="urn:microsoft.com/office/officeart/2008/layout/LinedList"/>
    <dgm:cxn modelId="{A1402757-8F13-46B5-ACB9-68329527A979}" type="presParOf" srcId="{E4C62F72-D92C-4558-BDDC-AAA10C4E7F96}" destId="{211B42C6-4960-47D0-AE9B-75E7ADE02D28}" srcOrd="1" destOrd="0" presId="urn:microsoft.com/office/officeart/2008/layout/LinedList"/>
    <dgm:cxn modelId="{DFA4700E-C322-46D9-9D45-A2209B392481}" type="presParOf" srcId="{211B42C6-4960-47D0-AE9B-75E7ADE02D28}" destId="{3B0B4B99-25D7-4378-A7D1-C0C3750E6E94}" srcOrd="0" destOrd="0" presId="urn:microsoft.com/office/officeart/2008/layout/LinedList"/>
    <dgm:cxn modelId="{EDF86240-927B-42A4-8217-4D78E1340508}" type="presParOf" srcId="{211B42C6-4960-47D0-AE9B-75E7ADE02D28}" destId="{877A670A-36FA-4F83-9B26-2406413B3D7E}" srcOrd="1" destOrd="0" presId="urn:microsoft.com/office/officeart/2008/layout/LinedList"/>
    <dgm:cxn modelId="{B9C809B4-D133-46C4-9112-88D291D06F7D}" type="presParOf" srcId="{E4C62F72-D92C-4558-BDDC-AAA10C4E7F96}" destId="{4B19FDFD-37FE-45AA-BCFF-C6980106E63C}" srcOrd="2" destOrd="0" presId="urn:microsoft.com/office/officeart/2008/layout/LinedList"/>
    <dgm:cxn modelId="{1C52A3AA-454D-434A-A190-D004C69A1F3B}" type="presParOf" srcId="{E4C62F72-D92C-4558-BDDC-AAA10C4E7F96}" destId="{416E5DD8-4D5D-45B9-B187-5BBE39BB3124}" srcOrd="3" destOrd="0" presId="urn:microsoft.com/office/officeart/2008/layout/LinedList"/>
    <dgm:cxn modelId="{1AEBCE10-B4B3-4AFE-866E-6E6A51D9FD05}" type="presParOf" srcId="{416E5DD8-4D5D-45B9-B187-5BBE39BB3124}" destId="{81DD5CEF-1560-431D-AAE4-833E411AB6C1}" srcOrd="0" destOrd="0" presId="urn:microsoft.com/office/officeart/2008/layout/LinedList"/>
    <dgm:cxn modelId="{BCE1024A-0D48-4617-815A-07B87C2C0C6E}" type="presParOf" srcId="{416E5DD8-4D5D-45B9-B187-5BBE39BB3124}" destId="{232937BC-DE28-4F47-AFAC-680510BD364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E757BA-C984-4B49-9D38-CBB2039089E5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FADFDC7-8F92-4133-92E6-EB57E230C12D}">
      <dgm:prSet/>
      <dgm:spPr/>
      <dgm:t>
        <a:bodyPr/>
        <a:lstStyle/>
        <a:p>
          <a:r>
            <a:rPr lang="it-IT" dirty="0"/>
            <a:t>E' IMPORTANTE CHE UNA MAMMA ALLATTI IL PROPRIO FIGLIO CON IL SUO LATTE?</a:t>
          </a:r>
          <a:endParaRPr lang="en-US" dirty="0"/>
        </a:p>
      </dgm:t>
    </dgm:pt>
    <dgm:pt modelId="{DE875F4D-A8D0-416C-80F0-DBB680D95CC9}" type="parTrans" cxnId="{C92E69DF-23B3-43A2-A7CC-5A7D402E553C}">
      <dgm:prSet/>
      <dgm:spPr/>
      <dgm:t>
        <a:bodyPr/>
        <a:lstStyle/>
        <a:p>
          <a:endParaRPr lang="en-US"/>
        </a:p>
      </dgm:t>
    </dgm:pt>
    <dgm:pt modelId="{F2DFE4AD-3589-4BD9-85CB-D3518221049B}" type="sibTrans" cxnId="{C92E69DF-23B3-43A2-A7CC-5A7D402E553C}">
      <dgm:prSet/>
      <dgm:spPr/>
      <dgm:t>
        <a:bodyPr/>
        <a:lstStyle/>
        <a:p>
          <a:endParaRPr lang="en-US"/>
        </a:p>
      </dgm:t>
    </dgm:pt>
    <dgm:pt modelId="{0D3E6C68-8999-4670-8828-D498FFDD8E9B}">
      <dgm:prSet/>
      <dgm:spPr/>
      <dgm:t>
        <a:bodyPr/>
        <a:lstStyle/>
        <a:p>
          <a:r>
            <a:rPr lang="it-IT"/>
            <a:t>E</a:t>
          </a:r>
          <a:r>
            <a:rPr lang="it-IT" dirty="0"/>
            <a:t>' IMPORTANTISSIMO PERCHE' AIUTA IL BAMBINO A CRESCERE SANO E CONTIENE </a:t>
          </a:r>
          <a:r>
            <a:rPr lang="it-IT"/>
            <a:t>LE IMMUNOGLOBULINE</a:t>
          </a:r>
          <a:endParaRPr lang="en-US" dirty="0"/>
        </a:p>
      </dgm:t>
    </dgm:pt>
    <dgm:pt modelId="{B579EA05-48BE-4320-B97F-BE2ED2CA913C}" type="parTrans" cxnId="{87C40FFE-C556-4CC2-9E45-911935680E49}">
      <dgm:prSet/>
      <dgm:spPr/>
      <dgm:t>
        <a:bodyPr/>
        <a:lstStyle/>
        <a:p>
          <a:endParaRPr lang="en-US"/>
        </a:p>
      </dgm:t>
    </dgm:pt>
    <dgm:pt modelId="{D7ACED5B-27D6-47CE-99A8-1A896E10C911}" type="sibTrans" cxnId="{87C40FFE-C556-4CC2-9E45-911935680E49}">
      <dgm:prSet/>
      <dgm:spPr/>
      <dgm:t>
        <a:bodyPr/>
        <a:lstStyle/>
        <a:p>
          <a:endParaRPr lang="en-US"/>
        </a:p>
      </dgm:t>
    </dgm:pt>
    <dgm:pt modelId="{19D423B6-8784-487B-89A4-28BED093F272}" type="pres">
      <dgm:prSet presAssocID="{E7E757BA-C984-4B49-9D38-CBB2039089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1AE3AEF-BFEC-4047-808B-B0A4AA3FDCBF}" type="pres">
      <dgm:prSet presAssocID="{3FADFDC7-8F92-4133-92E6-EB57E230C12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D7F7083-9AC2-424E-AF92-A265FE14F71D}" type="pres">
      <dgm:prSet presAssocID="{F2DFE4AD-3589-4BD9-85CB-D3518221049B}" presName="spacer" presStyleCnt="0"/>
      <dgm:spPr/>
    </dgm:pt>
    <dgm:pt modelId="{2F5CDF42-765D-440F-8E82-841E5E4D318A}" type="pres">
      <dgm:prSet presAssocID="{0D3E6C68-8999-4670-8828-D498FFDD8E9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B1CA62E-4F4D-40C3-9DDA-4767DE075A6D}" type="presOf" srcId="{3FADFDC7-8F92-4133-92E6-EB57E230C12D}" destId="{F1AE3AEF-BFEC-4047-808B-B0A4AA3FDCBF}" srcOrd="0" destOrd="0" presId="urn:microsoft.com/office/officeart/2005/8/layout/vList2"/>
    <dgm:cxn modelId="{87C40FFE-C556-4CC2-9E45-911935680E49}" srcId="{E7E757BA-C984-4B49-9D38-CBB2039089E5}" destId="{0D3E6C68-8999-4670-8828-D498FFDD8E9B}" srcOrd="1" destOrd="0" parTransId="{B579EA05-48BE-4320-B97F-BE2ED2CA913C}" sibTransId="{D7ACED5B-27D6-47CE-99A8-1A896E10C911}"/>
    <dgm:cxn modelId="{D96BBE8E-56EE-49A7-8619-1153675EEBD0}" type="presOf" srcId="{E7E757BA-C984-4B49-9D38-CBB2039089E5}" destId="{19D423B6-8784-487B-89A4-28BED093F272}" srcOrd="0" destOrd="0" presId="urn:microsoft.com/office/officeart/2005/8/layout/vList2"/>
    <dgm:cxn modelId="{C92E69DF-23B3-43A2-A7CC-5A7D402E553C}" srcId="{E7E757BA-C984-4B49-9D38-CBB2039089E5}" destId="{3FADFDC7-8F92-4133-92E6-EB57E230C12D}" srcOrd="0" destOrd="0" parTransId="{DE875F4D-A8D0-416C-80F0-DBB680D95CC9}" sibTransId="{F2DFE4AD-3589-4BD9-85CB-D3518221049B}"/>
    <dgm:cxn modelId="{113EC9BC-95E9-40FB-B083-8514A0429788}" type="presOf" srcId="{0D3E6C68-8999-4670-8828-D498FFDD8E9B}" destId="{2F5CDF42-765D-440F-8E82-841E5E4D318A}" srcOrd="0" destOrd="0" presId="urn:microsoft.com/office/officeart/2005/8/layout/vList2"/>
    <dgm:cxn modelId="{2F8D52C5-ABF3-41E2-9F8F-3AF3477F9742}" type="presParOf" srcId="{19D423B6-8784-487B-89A4-28BED093F272}" destId="{F1AE3AEF-BFEC-4047-808B-B0A4AA3FDCBF}" srcOrd="0" destOrd="0" presId="urn:microsoft.com/office/officeart/2005/8/layout/vList2"/>
    <dgm:cxn modelId="{4CB5B8D6-B2AA-4D72-8AD7-E505D5E7430F}" type="presParOf" srcId="{19D423B6-8784-487B-89A4-28BED093F272}" destId="{AD7F7083-9AC2-424E-AF92-A265FE14F71D}" srcOrd="1" destOrd="0" presId="urn:microsoft.com/office/officeart/2005/8/layout/vList2"/>
    <dgm:cxn modelId="{127D9AF2-7025-42A9-8A91-D212C87AA803}" type="presParOf" srcId="{19D423B6-8784-487B-89A4-28BED093F272}" destId="{2F5CDF42-765D-440F-8E82-841E5E4D318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A7F2A4-EAAC-4211-9504-7434C3BEB461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D182268-9E1D-4250-B58C-9BA063EBCA6A}">
      <dgm:prSet/>
      <dgm:spPr/>
      <dgm:t>
        <a:bodyPr/>
        <a:lstStyle/>
        <a:p>
          <a:r>
            <a:rPr lang="it-IT" dirty="0"/>
            <a:t>SE UNA PERSONA HA IL DIABETE NON PUO' PIU' ASSUMERE ZUCCHERI?</a:t>
          </a:r>
          <a:endParaRPr lang="en-US" dirty="0"/>
        </a:p>
      </dgm:t>
    </dgm:pt>
    <dgm:pt modelId="{CE09A3CA-5086-4A9B-9DD3-E9FCF9781B36}" type="parTrans" cxnId="{C7E54009-0579-4BF1-A96D-2D0DF57979D6}">
      <dgm:prSet/>
      <dgm:spPr/>
      <dgm:t>
        <a:bodyPr/>
        <a:lstStyle/>
        <a:p>
          <a:endParaRPr lang="en-US"/>
        </a:p>
      </dgm:t>
    </dgm:pt>
    <dgm:pt modelId="{BEF3DD70-577A-4922-8D7E-31A9B8311AB8}" type="sibTrans" cxnId="{C7E54009-0579-4BF1-A96D-2D0DF57979D6}">
      <dgm:prSet/>
      <dgm:spPr/>
      <dgm:t>
        <a:bodyPr/>
        <a:lstStyle/>
        <a:p>
          <a:endParaRPr lang="en-US"/>
        </a:p>
      </dgm:t>
    </dgm:pt>
    <dgm:pt modelId="{CF1A08AA-A285-4530-AA54-EB2E63B55C07}">
      <dgm:prSet/>
      <dgm:spPr/>
      <dgm:t>
        <a:bodyPr/>
        <a:lstStyle/>
        <a:p>
          <a:pPr rtl="0"/>
          <a:r>
            <a:rPr lang="it-IT" dirty="0"/>
            <a:t>NO,</a:t>
          </a:r>
          <a:r>
            <a:rPr lang="it-IT" dirty="0">
              <a:latin typeface="Univers"/>
            </a:rPr>
            <a:t> </a:t>
          </a:r>
          <a:r>
            <a:rPr lang="it-IT" dirty="0"/>
            <a:t>DEVE STARE SOLO ATTENTO MA PER RIMEDIARE DEVE </a:t>
          </a:r>
          <a:r>
            <a:rPr lang="it-IT" dirty="0">
              <a:latin typeface="Univers"/>
            </a:rPr>
            <a:t>EVITARE I</a:t>
          </a:r>
          <a:r>
            <a:rPr lang="it-IT" dirty="0"/>
            <a:t> CARBOIDRATI!!!</a:t>
          </a:r>
          <a:endParaRPr lang="en-US" dirty="0"/>
        </a:p>
      </dgm:t>
    </dgm:pt>
    <dgm:pt modelId="{BF4FE724-255B-4569-85D8-F7530D8C1CDF}" type="parTrans" cxnId="{C12DA86A-17AA-420E-885C-8C6BF355E23D}">
      <dgm:prSet/>
      <dgm:spPr/>
      <dgm:t>
        <a:bodyPr/>
        <a:lstStyle/>
        <a:p>
          <a:endParaRPr lang="en-US"/>
        </a:p>
      </dgm:t>
    </dgm:pt>
    <dgm:pt modelId="{7D63FA66-372B-4C7A-ACA0-994983DFDC4A}" type="sibTrans" cxnId="{C12DA86A-17AA-420E-885C-8C6BF355E23D}">
      <dgm:prSet/>
      <dgm:spPr/>
      <dgm:t>
        <a:bodyPr/>
        <a:lstStyle/>
        <a:p>
          <a:endParaRPr lang="en-US"/>
        </a:p>
      </dgm:t>
    </dgm:pt>
    <dgm:pt modelId="{74B4B4BB-B6D0-40CF-8578-56C1520F1E7D}" type="pres">
      <dgm:prSet presAssocID="{5DA7F2A4-EAAC-4211-9504-7434C3BEB46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8103554-8E64-40D3-970F-6E2A94F8BEF0}" type="pres">
      <dgm:prSet presAssocID="{DD182268-9E1D-4250-B58C-9BA063EBCA6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A41E0B2-8D48-45F9-A28B-FF4C24A5E485}" type="pres">
      <dgm:prSet presAssocID="{BEF3DD70-577A-4922-8D7E-31A9B8311AB8}" presName="sibTrans" presStyleCnt="0"/>
      <dgm:spPr/>
    </dgm:pt>
    <dgm:pt modelId="{242CA14E-04BE-4CC4-9740-99DA7CF9D532}" type="pres">
      <dgm:prSet presAssocID="{CF1A08AA-A285-4530-AA54-EB2E63B55C0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5CF1C4D-C637-4850-A119-48D40F881866}" type="presOf" srcId="{CF1A08AA-A285-4530-AA54-EB2E63B55C07}" destId="{242CA14E-04BE-4CC4-9740-99DA7CF9D532}" srcOrd="0" destOrd="0" presId="urn:microsoft.com/office/officeart/2005/8/layout/default#1"/>
    <dgm:cxn modelId="{C73ACEAD-7A40-4C56-87EF-B0302C323F5A}" type="presOf" srcId="{5DA7F2A4-EAAC-4211-9504-7434C3BEB461}" destId="{74B4B4BB-B6D0-40CF-8578-56C1520F1E7D}" srcOrd="0" destOrd="0" presId="urn:microsoft.com/office/officeart/2005/8/layout/default#1"/>
    <dgm:cxn modelId="{C12DA86A-17AA-420E-885C-8C6BF355E23D}" srcId="{5DA7F2A4-EAAC-4211-9504-7434C3BEB461}" destId="{CF1A08AA-A285-4530-AA54-EB2E63B55C07}" srcOrd="1" destOrd="0" parTransId="{BF4FE724-255B-4569-85D8-F7530D8C1CDF}" sibTransId="{7D63FA66-372B-4C7A-ACA0-994983DFDC4A}"/>
    <dgm:cxn modelId="{C7E54009-0579-4BF1-A96D-2D0DF57979D6}" srcId="{5DA7F2A4-EAAC-4211-9504-7434C3BEB461}" destId="{DD182268-9E1D-4250-B58C-9BA063EBCA6A}" srcOrd="0" destOrd="0" parTransId="{CE09A3CA-5086-4A9B-9DD3-E9FCF9781B36}" sibTransId="{BEF3DD70-577A-4922-8D7E-31A9B8311AB8}"/>
    <dgm:cxn modelId="{1389625B-86A2-4EE0-A44C-6629FC4AC10C}" type="presOf" srcId="{DD182268-9E1D-4250-B58C-9BA063EBCA6A}" destId="{38103554-8E64-40D3-970F-6E2A94F8BEF0}" srcOrd="0" destOrd="0" presId="urn:microsoft.com/office/officeart/2005/8/layout/default#1"/>
    <dgm:cxn modelId="{8B2BE9A9-5532-42E5-BF98-37787DF147EB}" type="presParOf" srcId="{74B4B4BB-B6D0-40CF-8578-56C1520F1E7D}" destId="{38103554-8E64-40D3-970F-6E2A94F8BEF0}" srcOrd="0" destOrd="0" presId="urn:microsoft.com/office/officeart/2005/8/layout/default#1"/>
    <dgm:cxn modelId="{B061BE29-F9E3-4560-820D-9BC135B6FDCE}" type="presParOf" srcId="{74B4B4BB-B6D0-40CF-8578-56C1520F1E7D}" destId="{1A41E0B2-8D48-45F9-A28B-FF4C24A5E485}" srcOrd="1" destOrd="0" presId="urn:microsoft.com/office/officeart/2005/8/layout/default#1"/>
    <dgm:cxn modelId="{F37FFEE1-2152-48E7-9D1E-BA55653CB0B9}" type="presParOf" srcId="{74B4B4BB-B6D0-40CF-8578-56C1520F1E7D}" destId="{242CA14E-04BE-4CC4-9740-99DA7CF9D532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96A4FB-29DF-4DE9-95F1-73B52270E012}">
      <dsp:nvSpPr>
        <dsp:cNvPr id="0" name=""/>
        <dsp:cNvSpPr/>
      </dsp:nvSpPr>
      <dsp:spPr>
        <a:xfrm>
          <a:off x="0" y="54212"/>
          <a:ext cx="4195673" cy="90250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/>
            <a:t>DOMANDE PER LA NUTRIZIONISTA DOTTORESSA CORNACCHIA IRENE</a:t>
          </a:r>
          <a:endParaRPr lang="en-US" sz="1700" kern="1200"/>
        </a:p>
      </dsp:txBody>
      <dsp:txXfrm>
        <a:off x="0" y="54212"/>
        <a:ext cx="4195673" cy="902508"/>
      </dsp:txXfrm>
    </dsp:sp>
    <dsp:sp modelId="{BEEC34B8-6073-49CD-8657-4E150F56531F}">
      <dsp:nvSpPr>
        <dsp:cNvPr id="0" name=""/>
        <dsp:cNvSpPr/>
      </dsp:nvSpPr>
      <dsp:spPr>
        <a:xfrm>
          <a:off x="0" y="1005681"/>
          <a:ext cx="4195673" cy="902508"/>
        </a:xfrm>
        <a:prstGeom prst="roundRect">
          <a:avLst/>
        </a:prstGeom>
        <a:gradFill rotWithShape="0">
          <a:gsLst>
            <a:gs pos="0">
              <a:schemeClr val="accent2">
                <a:hueOff val="3081649"/>
                <a:satOff val="0"/>
                <a:lumOff val="9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081649"/>
                <a:satOff val="0"/>
                <a:lumOff val="9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081649"/>
                <a:satOff val="0"/>
                <a:lumOff val="9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/>
            <a:t>UNA PERSONA COSA DEVE MANGIARE A MERENDA PER UNA GIUSTA ALIMENTAZIONE?</a:t>
          </a:r>
          <a:endParaRPr lang="en-US" sz="1700" kern="1200"/>
        </a:p>
      </dsp:txBody>
      <dsp:txXfrm>
        <a:off x="0" y="1005681"/>
        <a:ext cx="4195673" cy="902508"/>
      </dsp:txXfrm>
    </dsp:sp>
    <dsp:sp modelId="{017AD116-FF89-44E4-8F3A-46E60E2F4283}">
      <dsp:nvSpPr>
        <dsp:cNvPr id="0" name=""/>
        <dsp:cNvSpPr/>
      </dsp:nvSpPr>
      <dsp:spPr>
        <a:xfrm>
          <a:off x="0" y="1957150"/>
          <a:ext cx="4195673" cy="902508"/>
        </a:xfrm>
        <a:prstGeom prst="roundRect">
          <a:avLst/>
        </a:prstGeom>
        <a:gradFill rotWithShape="0">
          <a:gsLst>
            <a:gs pos="0">
              <a:schemeClr val="accent2">
                <a:hueOff val="6163297"/>
                <a:satOff val="0"/>
                <a:lumOff val="1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163297"/>
                <a:satOff val="0"/>
                <a:lumOff val="1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163297"/>
                <a:satOff val="0"/>
                <a:lumOff val="1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/>
            <a:t>PER UNA GIUSTA ALIMENTAZIONE SICURAMENTE NON DEVONO MANCARE SALI MINERALI E VITAMINE </a:t>
          </a:r>
          <a:endParaRPr lang="en-US" sz="1700" kern="1200"/>
        </a:p>
      </dsp:txBody>
      <dsp:txXfrm>
        <a:off x="0" y="1957150"/>
        <a:ext cx="4195673" cy="90250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77AE01-DB5D-4218-A668-8C4C7C8A4850}">
      <dsp:nvSpPr>
        <dsp:cNvPr id="0" name=""/>
        <dsp:cNvSpPr/>
      </dsp:nvSpPr>
      <dsp:spPr>
        <a:xfrm>
          <a:off x="0" y="34373"/>
          <a:ext cx="6245265" cy="27027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>
              <a:latin typeface="Univers"/>
            </a:rPr>
            <a:t>CHE</a:t>
          </a:r>
          <a:r>
            <a:rPr lang="it-IT" sz="4000" kern="1200"/>
            <a:t> COSA SONO LE CHILOCALORIE?</a:t>
          </a:r>
          <a:endParaRPr lang="en-US" sz="4000" kern="1200"/>
        </a:p>
      </dsp:txBody>
      <dsp:txXfrm>
        <a:off x="0" y="34373"/>
        <a:ext cx="6245265" cy="2702700"/>
      </dsp:txXfrm>
    </dsp:sp>
    <dsp:sp modelId="{E7263DF8-23DD-4AD1-AC5C-0DE18702D649}">
      <dsp:nvSpPr>
        <dsp:cNvPr id="0" name=""/>
        <dsp:cNvSpPr/>
      </dsp:nvSpPr>
      <dsp:spPr>
        <a:xfrm>
          <a:off x="0" y="2852273"/>
          <a:ext cx="6245265" cy="2702700"/>
        </a:xfrm>
        <a:prstGeom prst="roundRect">
          <a:avLst/>
        </a:prstGeom>
        <a:solidFill>
          <a:schemeClr val="accent2">
            <a:hueOff val="6163297"/>
            <a:satOff val="0"/>
            <a:lumOff val="1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/>
            <a:t>LE CHILOCALORIE SONO LE ENERGIE CHE SVILUPPANO UN ALIMENTO </a:t>
          </a:r>
          <a:endParaRPr lang="en-US" sz="4000" kern="1200"/>
        </a:p>
      </dsp:txBody>
      <dsp:txXfrm>
        <a:off x="0" y="2852273"/>
        <a:ext cx="6245265" cy="27027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74C75B-BCFA-C242-95B3-4F757DC09096}">
      <dsp:nvSpPr>
        <dsp:cNvPr id="0" name=""/>
        <dsp:cNvSpPr/>
      </dsp:nvSpPr>
      <dsp:spPr>
        <a:xfrm>
          <a:off x="2825810" y="1923643"/>
          <a:ext cx="91440" cy="7059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05958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53116" y="2272939"/>
        <a:ext cx="36827" cy="7365"/>
      </dsp:txXfrm>
    </dsp:sp>
    <dsp:sp modelId="{35592079-C100-41AA-94A5-47150F4A51B5}">
      <dsp:nvSpPr>
        <dsp:cNvPr id="0" name=""/>
        <dsp:cNvSpPr/>
      </dsp:nvSpPr>
      <dsp:spPr>
        <a:xfrm>
          <a:off x="1270315" y="3985"/>
          <a:ext cx="3202428" cy="1921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922" tIns="164717" rIns="156922" bIns="164717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/>
            <a:t>COSA CONTIENE IL WÜRSTEL?</a:t>
          </a:r>
          <a:endParaRPr lang="en-US" sz="2400" kern="1200"/>
        </a:p>
      </dsp:txBody>
      <dsp:txXfrm>
        <a:off x="1270315" y="3985"/>
        <a:ext cx="3202428" cy="1921457"/>
      </dsp:txXfrm>
    </dsp:sp>
    <dsp:sp modelId="{A5FF0D0F-E49E-6243-8E04-789F358D4449}">
      <dsp:nvSpPr>
        <dsp:cNvPr id="0" name=""/>
        <dsp:cNvSpPr/>
      </dsp:nvSpPr>
      <dsp:spPr>
        <a:xfrm>
          <a:off x="1270315" y="2662001"/>
          <a:ext cx="3202428" cy="1921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922" tIns="164717" rIns="156922" bIns="164717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/>
            <a:t>IL WURSTEL CONTIENE SCARTI DI ANIMALI E SOSTANZE CHIMICHE</a:t>
          </a:r>
          <a:endParaRPr lang="en-US" sz="2400" kern="1200"/>
        </a:p>
      </dsp:txBody>
      <dsp:txXfrm>
        <a:off x="1270315" y="2662001"/>
        <a:ext cx="3202428" cy="192145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651699-F3D5-40DB-9D32-1B9E35B8DE7D}">
      <dsp:nvSpPr>
        <dsp:cNvPr id="0" name=""/>
        <dsp:cNvSpPr/>
      </dsp:nvSpPr>
      <dsp:spPr>
        <a:xfrm>
          <a:off x="0" y="0"/>
          <a:ext cx="4434721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0B4B99-25D7-4378-A7D1-C0C3750E6E94}">
      <dsp:nvSpPr>
        <dsp:cNvPr id="0" name=""/>
        <dsp:cNvSpPr/>
      </dsp:nvSpPr>
      <dsp:spPr>
        <a:xfrm>
          <a:off x="0" y="0"/>
          <a:ext cx="4434721" cy="185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/>
            <a:t>QUANTE VOLTE A SETTIMANA SI DOVREBBE MANGIARE IL PESCE?</a:t>
          </a:r>
          <a:endParaRPr lang="en-US" sz="3000" kern="1200" dirty="0"/>
        </a:p>
      </dsp:txBody>
      <dsp:txXfrm>
        <a:off x="0" y="0"/>
        <a:ext cx="4434721" cy="1855213"/>
      </dsp:txXfrm>
    </dsp:sp>
    <dsp:sp modelId="{4B19FDFD-37FE-45AA-BCFF-C6980106E63C}">
      <dsp:nvSpPr>
        <dsp:cNvPr id="0" name=""/>
        <dsp:cNvSpPr/>
      </dsp:nvSpPr>
      <dsp:spPr>
        <a:xfrm>
          <a:off x="0" y="1855213"/>
          <a:ext cx="4434721" cy="0"/>
        </a:xfrm>
        <a:prstGeom prst="line">
          <a:avLst/>
        </a:prstGeom>
        <a:gradFill rotWithShape="0">
          <a:gsLst>
            <a:gs pos="0">
              <a:schemeClr val="accent2">
                <a:hueOff val="6163297"/>
                <a:satOff val="0"/>
                <a:lumOff val="1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163297"/>
                <a:satOff val="0"/>
                <a:lumOff val="1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163297"/>
                <a:satOff val="0"/>
                <a:lumOff val="1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6163297"/>
              <a:satOff val="0"/>
              <a:lumOff val="1862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DD5CEF-1560-431D-AAE4-833E411AB6C1}">
      <dsp:nvSpPr>
        <dsp:cNvPr id="0" name=""/>
        <dsp:cNvSpPr/>
      </dsp:nvSpPr>
      <dsp:spPr>
        <a:xfrm>
          <a:off x="0" y="1855213"/>
          <a:ext cx="4434721" cy="185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/>
            <a:t>IL PESCE SI DOVREBBE MANGARE</a:t>
          </a:r>
          <a:r>
            <a:rPr lang="it-IT" sz="3000" kern="1200" dirty="0">
              <a:latin typeface="Univers"/>
            </a:rPr>
            <a:t> 3/4</a:t>
          </a:r>
          <a:r>
            <a:rPr lang="it-IT" sz="3000" kern="1200" dirty="0"/>
            <a:t> VOLTE A SETTIMANA</a:t>
          </a:r>
          <a:endParaRPr lang="en-US" sz="3000" kern="1200" dirty="0"/>
        </a:p>
      </dsp:txBody>
      <dsp:txXfrm>
        <a:off x="0" y="1855213"/>
        <a:ext cx="4434721" cy="185521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AE3AEF-BFEC-4047-808B-B0A4AA3FDCBF}">
      <dsp:nvSpPr>
        <dsp:cNvPr id="0" name=""/>
        <dsp:cNvSpPr/>
      </dsp:nvSpPr>
      <dsp:spPr>
        <a:xfrm>
          <a:off x="0" y="12068"/>
          <a:ext cx="10515600" cy="2106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 dirty="0"/>
            <a:t>E' IMPORTANTE CHE UNA MAMMA ALLATTI IL PROPRIO FIGLIO CON IL SUO LATTE?</a:t>
          </a:r>
          <a:endParaRPr lang="en-US" sz="4000" kern="1200" dirty="0"/>
        </a:p>
      </dsp:txBody>
      <dsp:txXfrm>
        <a:off x="0" y="12068"/>
        <a:ext cx="10515600" cy="2106000"/>
      </dsp:txXfrm>
    </dsp:sp>
    <dsp:sp modelId="{2F5CDF42-765D-440F-8E82-841E5E4D318A}">
      <dsp:nvSpPr>
        <dsp:cNvPr id="0" name=""/>
        <dsp:cNvSpPr/>
      </dsp:nvSpPr>
      <dsp:spPr>
        <a:xfrm>
          <a:off x="0" y="2233269"/>
          <a:ext cx="10515600" cy="2106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kern="1200"/>
            <a:t>E</a:t>
          </a:r>
          <a:r>
            <a:rPr lang="it-IT" sz="4000" kern="1200" dirty="0"/>
            <a:t>' IMPORTANTISSIMO PERCHE' AIUTA IL BAMBINO A CRESCERE SANO E CONTIENE </a:t>
          </a:r>
          <a:r>
            <a:rPr lang="it-IT" sz="4000" kern="1200"/>
            <a:t>LE IMMUNOGLOBULINE</a:t>
          </a:r>
          <a:endParaRPr lang="en-US" sz="4000" kern="1200" dirty="0"/>
        </a:p>
      </dsp:txBody>
      <dsp:txXfrm>
        <a:off x="0" y="2233269"/>
        <a:ext cx="10515600" cy="21060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103554-8E64-40D3-970F-6E2A94F8BEF0}">
      <dsp:nvSpPr>
        <dsp:cNvPr id="0" name=""/>
        <dsp:cNvSpPr/>
      </dsp:nvSpPr>
      <dsp:spPr>
        <a:xfrm>
          <a:off x="1283" y="673807"/>
          <a:ext cx="5006206" cy="300372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dirty="0"/>
            <a:t>SE UNA PERSONA HA IL DIABETE NON PUO' PIU' ASSUMERE ZUCCHERI?</a:t>
          </a:r>
          <a:endParaRPr lang="en-US" sz="3900" kern="1200" dirty="0"/>
        </a:p>
      </dsp:txBody>
      <dsp:txXfrm>
        <a:off x="1283" y="673807"/>
        <a:ext cx="5006206" cy="3003723"/>
      </dsp:txXfrm>
    </dsp:sp>
    <dsp:sp modelId="{242CA14E-04BE-4CC4-9740-99DA7CF9D532}">
      <dsp:nvSpPr>
        <dsp:cNvPr id="0" name=""/>
        <dsp:cNvSpPr/>
      </dsp:nvSpPr>
      <dsp:spPr>
        <a:xfrm>
          <a:off x="5508110" y="673807"/>
          <a:ext cx="5006206" cy="3003723"/>
        </a:xfrm>
        <a:prstGeom prst="rect">
          <a:avLst/>
        </a:prstGeom>
        <a:solidFill>
          <a:schemeClr val="accent5">
            <a:hueOff val="-7541480"/>
            <a:satOff val="0"/>
            <a:lumOff val="-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900" kern="1200" dirty="0"/>
            <a:t>NO,</a:t>
          </a:r>
          <a:r>
            <a:rPr lang="it-IT" sz="3900" kern="1200" dirty="0">
              <a:latin typeface="Univers"/>
            </a:rPr>
            <a:t> </a:t>
          </a:r>
          <a:r>
            <a:rPr lang="it-IT" sz="3900" kern="1200" dirty="0"/>
            <a:t>DEVE STARE SOLO ATTENTO MA PER RIMEDIARE DEVE </a:t>
          </a:r>
          <a:r>
            <a:rPr lang="it-IT" sz="3900" kern="1200" dirty="0">
              <a:latin typeface="Univers"/>
            </a:rPr>
            <a:t>EVITARE I</a:t>
          </a:r>
          <a:r>
            <a:rPr lang="it-IT" sz="3900" kern="1200" dirty="0"/>
            <a:t> CARBOIDRATI!!!</a:t>
          </a:r>
          <a:endParaRPr lang="en-US" sz="3900" kern="1200" dirty="0"/>
        </a:p>
      </dsp:txBody>
      <dsp:txXfrm>
        <a:off x="5508110" y="673807"/>
        <a:ext cx="5006206" cy="3003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5-10T19:40:51.95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3149 4630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9361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0246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969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408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7462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4704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865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173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7429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8979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6893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4749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hyperlink" Target="about:blank" TargetMode="External"/><Relationship Id="rId7" Type="http://schemas.openxmlformats.org/officeDocument/2006/relationships/diagramLayout" Target="../diagrams/layou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openxmlformats.org/officeDocument/2006/relationships/customXml" Target="../ink/ink1.xml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about:blank" TargetMode="External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hyperlink" Target="about:blank" TargetMode="External"/><Relationship Id="rId7" Type="http://schemas.openxmlformats.org/officeDocument/2006/relationships/diagramColors" Target="../diagrams/colors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1B787A8-0D67-4B7E-9B48-86BD906AB6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7" descr="Casino, Las Vegas, Theatre, Curtain, Red, curtain, stage ...">
            <a:extLst>
              <a:ext uri="{FF2B5EF4-FFF2-40B4-BE49-F238E27FC236}">
                <a16:creationId xmlns:a16="http://schemas.microsoft.com/office/drawing/2014/main" xmlns="" id="{0AD21D24-BDC5-B96F-A254-5FD62F426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7418" b="75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44CD100-6267-4E62-AA64-2182A3A6A1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6332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9">
            <a:extLst>
              <a:ext uri="{FF2B5EF4-FFF2-40B4-BE49-F238E27FC236}">
                <a16:creationId xmlns:a16="http://schemas.microsoft.com/office/drawing/2014/main" xmlns="" id="{EFA9B6C6-A247-48A8-9A1C-1E36FA9456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00136" y="590062"/>
            <a:ext cx="5141964" cy="2838938"/>
          </a:xfrm>
        </p:spPr>
        <p:txBody>
          <a:bodyPr>
            <a:normAutofit/>
          </a:bodyPr>
          <a:lstStyle/>
          <a:p>
            <a:r>
              <a:rPr lang="de-DE" sz="5400">
                <a:solidFill>
                  <a:schemeClr val="bg1"/>
                </a:solidFill>
                <a:ea typeface="Calibri Light"/>
                <a:cs typeface="Calibri Light"/>
              </a:rPr>
              <a:t>L'APPARATO DIGERENTE!!!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58929" y="4684142"/>
            <a:ext cx="5141949" cy="17732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DE" sz="2000">
                <a:solidFill>
                  <a:schemeClr val="bg1"/>
                </a:solidFill>
              </a:rPr>
              <a:t>CON MARIACARLA E LA 5D</a:t>
            </a:r>
          </a:p>
        </p:txBody>
      </p:sp>
      <p:sp>
        <p:nvSpPr>
          <p:cNvPr id="28" name="Graphic 13">
            <a:extLst>
              <a:ext uri="{FF2B5EF4-FFF2-40B4-BE49-F238E27FC236}">
                <a16:creationId xmlns:a16="http://schemas.microsoft.com/office/drawing/2014/main" xmlns="" id="{C5CB530E-515E-412C-9DF1-5F8FFBD6F3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57334" y="19317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Graphic 12">
            <a:extLst>
              <a:ext uri="{FF2B5EF4-FFF2-40B4-BE49-F238E27FC236}">
                <a16:creationId xmlns:a16="http://schemas.microsoft.com/office/drawing/2014/main" xmlns="" id="{712D4376-A578-4FF1-94FC-245E7A6A48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116112" y="214158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15">
            <a:extLst>
              <a:ext uri="{FF2B5EF4-FFF2-40B4-BE49-F238E27FC236}">
                <a16:creationId xmlns:a16="http://schemas.microsoft.com/office/drawing/2014/main" xmlns="" id="{AEA7509D-F04F-40CB-A0B3-EEF16499CC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41794" y="23854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3" name="Straight Connector 37">
            <a:extLst>
              <a:ext uri="{FF2B5EF4-FFF2-40B4-BE49-F238E27FC236}">
                <a16:creationId xmlns:a16="http://schemas.microsoft.com/office/drawing/2014/main" xmlns="" id="{56020367-4FD5-4596-8E10-C5F095CD8D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75145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5">
            <a:extLst>
              <a:ext uri="{FF2B5EF4-FFF2-40B4-BE49-F238E27FC236}">
                <a16:creationId xmlns:a16="http://schemas.microsoft.com/office/drawing/2014/main" xmlns="" id="{A1079D9D-7158-4125-4303-B6D403AB9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316382" y="1493822"/>
            <a:ext cx="3875617" cy="536417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D866BECD-F16E-562C-7453-16AC2D26D1EE}"/>
              </a:ext>
            </a:extLst>
          </p:cNvPr>
          <p:cNvSpPr txBox="1"/>
          <p:nvPr/>
        </p:nvSpPr>
        <p:spPr>
          <a:xfrm>
            <a:off x="1043796" y="5469837"/>
            <a:ext cx="27432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2583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4">
            <a:extLst>
              <a:ext uri="{FF2B5EF4-FFF2-40B4-BE49-F238E27FC236}">
                <a16:creationId xmlns:a16="http://schemas.microsoft.com/office/drawing/2014/main" xmlns="" id="{327D73B4-9F5C-4A64-A179-51B9500CB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B96065C-576F-E3B3-7902-56E417716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it-IT" sz="4800"/>
              <a:t>SCOPRIAMO INSIEME.....</a:t>
            </a:r>
          </a:p>
        </p:txBody>
      </p:sp>
      <p:sp>
        <p:nvSpPr>
          <p:cNvPr id="57" name="Oval 46">
            <a:extLst>
              <a:ext uri="{FF2B5EF4-FFF2-40B4-BE49-F238E27FC236}">
                <a16:creationId xmlns:a16="http://schemas.microsoft.com/office/drawing/2014/main" xmlns="" id="{C1F06963-6374-4B48-844F-071A9BAAAE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6" name="Immagine 10" descr="Immagine che contiene cibo, piatto, frutta, verdura&#10;&#10;Descrizione generata automaticamente">
            <a:extLst>
              <a:ext uri="{FF2B5EF4-FFF2-40B4-BE49-F238E27FC236}">
                <a16:creationId xmlns:a16="http://schemas.microsoft.com/office/drawing/2014/main" xmlns="" id="{D815E3FB-F028-4AA8-6EAC-4A3929BAE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5998" r="16751" b="-2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58" name="!!plus graphic">
            <a:extLst>
              <a:ext uri="{FF2B5EF4-FFF2-40B4-BE49-F238E27FC236}">
                <a16:creationId xmlns:a16="http://schemas.microsoft.com/office/drawing/2014/main" xmlns="" id="{6CB927A4-E432-4310-9CD5-E89FF50631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!!circle graphic">
            <a:extLst>
              <a:ext uri="{FF2B5EF4-FFF2-40B4-BE49-F238E27FC236}">
                <a16:creationId xmlns:a16="http://schemas.microsoft.com/office/drawing/2014/main" xmlns="" id="{1453BF6C-B012-48B7-B4E8-6D7AC7C27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F59ED81-A724-18B5-E317-D7860073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0" name="!!dot graphic">
            <a:extLst>
              <a:ext uri="{FF2B5EF4-FFF2-40B4-BE49-F238E27FC236}">
                <a16:creationId xmlns:a16="http://schemas.microsoft.com/office/drawing/2014/main" xmlns="" id="{E3020543-B24B-4EC4-8FFC-8DD88EEA91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5" name="!!Straight Connector">
            <a:extLst>
              <a:ext uri="{FF2B5EF4-FFF2-40B4-BE49-F238E27FC236}">
                <a16:creationId xmlns:a16="http://schemas.microsoft.com/office/drawing/2014/main" xmlns="" id="{C49DA8F6-BCC1-4447-B54C-57856834B9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>
            <a:extLst>
              <a:ext uri="{FF2B5EF4-FFF2-40B4-BE49-F238E27FC236}">
                <a16:creationId xmlns:a16="http://schemas.microsoft.com/office/drawing/2014/main" xmlns="" id="{85BCCEAA-8048-B4D6-D1B8-23E7E294E833}"/>
              </a:ext>
            </a:extLst>
          </p:cNvPr>
          <p:cNvSpPr txBox="1"/>
          <p:nvPr/>
        </p:nvSpPr>
        <p:spPr>
          <a:xfrm>
            <a:off x="1472931" y="1543919"/>
            <a:ext cx="15875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3FB8512A-CBBB-8AFE-7EFA-614D96DBB14C}"/>
                  </a:ext>
                </a:extLst>
              </p14:cNvPr>
              <p14:cNvContentPartPr/>
              <p14:nvPr/>
            </p14:nvContentPartPr>
            <p14:xfrm>
              <a:off x="-940340" y="2675106"/>
              <a:ext cx="19050" cy="1905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FB8512A-CBBB-8AFE-7EFA-614D96DBB14C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-4274090" y="-658644"/>
                <a:ext cx="6667500" cy="66675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40" name="Segnaposto contenuto 2">
            <a:extLst>
              <a:ext uri="{FF2B5EF4-FFF2-40B4-BE49-F238E27FC236}">
                <a16:creationId xmlns:a16="http://schemas.microsoft.com/office/drawing/2014/main" xmlns="" id="{5CB71489-D1FC-2D02-E0F1-59170D211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65232104"/>
              </p:ext>
            </p:extLst>
          </p:nvPr>
        </p:nvGraphicFramePr>
        <p:xfrm>
          <a:off x="6657715" y="2990818"/>
          <a:ext cx="4195673" cy="2913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471591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383F4F3A-DF89-453C-A499-8C259F6A2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3A95779-38E4-6191-FB42-7029FC469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62487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it-IT" sz="4500">
                <a:solidFill>
                  <a:schemeClr val="bg1"/>
                </a:solidFill>
              </a:rPr>
              <a:t>UNA DOMANDA CHE CI HA INCURIOSITI MOLTO.....</a:t>
            </a:r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xmlns="" id="{58BDB0EE-D238-415B-9ED8-62AA6AB2AA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433111" y="69603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Graphic 11">
            <a:extLst>
              <a:ext uri="{FF2B5EF4-FFF2-40B4-BE49-F238E27FC236}">
                <a16:creationId xmlns:a16="http://schemas.microsoft.com/office/drawing/2014/main" xmlns="" id="{C5B55FC3-961D-4325-82F1-DE92B0D04E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791891" y="925332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C8F51B3F-8331-4E4A-AE96-D47B1006EE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solidFill>
              <a:schemeClr val="lt1">
                <a:hueOff val="0"/>
                <a:satOff val="0"/>
                <a:lumOff val="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raphic 13">
            <a:extLst>
              <a:ext uri="{FF2B5EF4-FFF2-40B4-BE49-F238E27FC236}">
                <a16:creationId xmlns:a16="http://schemas.microsoft.com/office/drawing/2014/main" xmlns="" id="{4C8AB332-D09E-4F28-943C-DABDD4716A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417571" y="144047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20" name="Segnaposto contenuto 2">
            <a:extLst>
              <a:ext uri="{FF2B5EF4-FFF2-40B4-BE49-F238E27FC236}">
                <a16:creationId xmlns:a16="http://schemas.microsoft.com/office/drawing/2014/main" xmlns="" id="{AB53C823-59F2-1701-1E82-7CFFE1E8A8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9644974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73342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xmlns="" id="{A2679492-7988-4050-9056-5424444524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4FA89D3-C1D2-A375-3AA1-FCC98976B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</p:spPr>
        <p:txBody>
          <a:bodyPr anchor="b">
            <a:normAutofit/>
          </a:bodyPr>
          <a:lstStyle/>
          <a:p>
            <a:r>
              <a:rPr lang="it-IT" sz="3000"/>
              <a:t>UNA DOMANDA CHE CI HA FATTO UN PO' DISGUSTARE.....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B091B163-7D61-4891-ABCF-5C13D9C418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Immagine 35" descr="Immagine che contiene arancia, verdura, fagiolo, bianco&#10;&#10;Descrizione generata automaticamente">
            <a:extLst>
              <a:ext uri="{FF2B5EF4-FFF2-40B4-BE49-F238E27FC236}">
                <a16:creationId xmlns:a16="http://schemas.microsoft.com/office/drawing/2014/main" xmlns="" id="{02F9E0FF-0F5D-C7A7-0867-C6369CC212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79143" y="818188"/>
            <a:ext cx="5221625" cy="5221625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C49DA8F6-BCC1-4447-B54C-57856834B9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xmlns="" id="{C34C7376-2AA2-701E-4946-F06E25987604}"/>
              </a:ext>
            </a:extLst>
          </p:cNvPr>
          <p:cNvSpPr txBox="1"/>
          <p:nvPr/>
        </p:nvSpPr>
        <p:spPr>
          <a:xfrm>
            <a:off x="4724400" y="4800600"/>
            <a:ext cx="27432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/>
          </a:p>
        </p:txBody>
      </p:sp>
      <p:graphicFrame>
        <p:nvGraphicFramePr>
          <p:cNvPr id="26" name="Segnaposto contenuto 2">
            <a:extLst>
              <a:ext uri="{FF2B5EF4-FFF2-40B4-BE49-F238E27FC236}">
                <a16:creationId xmlns:a16="http://schemas.microsoft.com/office/drawing/2014/main" xmlns="" id="{BAF136D4-1915-870E-DA63-392D40AEF8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78944159"/>
              </p:ext>
            </p:extLst>
          </p:nvPr>
        </p:nvGraphicFramePr>
        <p:xfrm>
          <a:off x="5774357" y="2257733"/>
          <a:ext cx="5743060" cy="4587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722771256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xmlns="" id="{A2679492-7988-4050-9056-5424444524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B091B163-7D61-4891-ABCF-5C13D9C418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Immagine 24" descr="Immagine che contiene pesce&#10;&#10;Descrizione generata automaticamente">
            <a:extLst>
              <a:ext uri="{FF2B5EF4-FFF2-40B4-BE49-F238E27FC236}">
                <a16:creationId xmlns:a16="http://schemas.microsoft.com/office/drawing/2014/main" xmlns="" id="{49D9015D-5217-C128-7AA3-341F9950F9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79143" y="1643151"/>
            <a:ext cx="5221625" cy="3485434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C49DA8F6-BCC1-4447-B54C-57856834B9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1D0B325F-43FB-31FE-80F2-C60BD4B5FE56}"/>
              </a:ext>
            </a:extLst>
          </p:cNvPr>
          <p:cNvSpPr txBox="1"/>
          <p:nvPr/>
        </p:nvSpPr>
        <p:spPr>
          <a:xfrm>
            <a:off x="655607" y="3983966"/>
            <a:ext cx="27432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/>
          </a:p>
        </p:txBody>
      </p:sp>
      <p:graphicFrame>
        <p:nvGraphicFramePr>
          <p:cNvPr id="18" name="Segnaposto contenuto 2">
            <a:extLst>
              <a:ext uri="{FF2B5EF4-FFF2-40B4-BE49-F238E27FC236}">
                <a16:creationId xmlns:a16="http://schemas.microsoft.com/office/drawing/2014/main" xmlns="" id="{FFFAC3E3-7D70-449D-F03C-77DA5683A3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7488026"/>
              </p:ext>
            </p:extLst>
          </p:nvPr>
        </p:nvGraphicFramePr>
        <p:xfrm>
          <a:off x="6392583" y="2645922"/>
          <a:ext cx="4434721" cy="3710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4194001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6AC3602-3348-4F31-9E43-076B03514E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94169334-264D-4176-8BDE-037249A61B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11">
            <a:extLst>
              <a:ext uri="{FF2B5EF4-FFF2-40B4-BE49-F238E27FC236}">
                <a16:creationId xmlns:a16="http://schemas.microsoft.com/office/drawing/2014/main" xmlns="" id="{394094B0-A6C9-44BE-9042-66EF0612F6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10">
            <a:extLst>
              <a:ext uri="{FF2B5EF4-FFF2-40B4-BE49-F238E27FC236}">
                <a16:creationId xmlns:a16="http://schemas.microsoft.com/office/drawing/2014/main" xmlns="" id="{64C2CA96-0B16-4AA7-B340-33044D2385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12">
            <a:extLst>
              <a:ext uri="{FF2B5EF4-FFF2-40B4-BE49-F238E27FC236}">
                <a16:creationId xmlns:a16="http://schemas.microsoft.com/office/drawing/2014/main" xmlns="" id="{1D50D7A8-F1D5-4306-8A9B-DD7A73EB8B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xmlns="" id="{F53E58DC-6E4C-09B8-AD81-5D6FDA71A0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39943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160555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6AC3602-3348-4F31-9E43-076B03514E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6B449BF-3CA0-1352-492D-721664B1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04918" cy="1325563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bg1"/>
                </a:solidFill>
              </a:rPr>
              <a:t>IL DIABETE.....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94169334-264D-4176-8BDE-037249A61B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raphic 11">
            <a:extLst>
              <a:ext uri="{FF2B5EF4-FFF2-40B4-BE49-F238E27FC236}">
                <a16:creationId xmlns:a16="http://schemas.microsoft.com/office/drawing/2014/main" xmlns="" id="{394094B0-A6C9-44BE-9042-66EF0612F6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0">
            <a:extLst>
              <a:ext uri="{FF2B5EF4-FFF2-40B4-BE49-F238E27FC236}">
                <a16:creationId xmlns:a16="http://schemas.microsoft.com/office/drawing/2014/main" xmlns="" id="{64C2CA96-0B16-4AA7-B340-33044D2385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xmlns="" id="{1D50D7A8-F1D5-4306-8A9B-DD7A73EB8B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xmlns="" id="{002A66E7-BF11-9EBE-0382-4686FD9DD2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551733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03435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327D73B4-9F5C-4A64-A179-51B9500CB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23F2E01-C506-E910-0534-AB80E434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it-IT" sz="4800"/>
              <a:t>L'ACQUA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1F06963-6374-4B48-844F-071A9BAAAE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magine 4" descr="Immagine che contiene tazza, contenitore, vetro, bevanda&#10;&#10;Descrizione generata automaticamente">
            <a:extLst>
              <a:ext uri="{FF2B5EF4-FFF2-40B4-BE49-F238E27FC236}">
                <a16:creationId xmlns:a16="http://schemas.microsoft.com/office/drawing/2014/main" xmlns="" id="{F5F1450B-FEE3-A60A-315F-B2A712AD19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33500" r="-1" b="-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xmlns="" id="{6CB927A4-E432-4310-9CD5-E89FF50631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xmlns="" id="{1453BF6C-B012-48B7-B4E8-6D7AC7C27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E0F073D3-571B-B122-E548-BDBB4D4E0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2000">
                <a:solidFill>
                  <a:schemeClr val="accent3">
                    <a:lumMod val="50000"/>
                  </a:schemeClr>
                </a:solidFill>
              </a:rPr>
              <a:t>E' IMPORTANTE BERE L'ACQUA?</a:t>
            </a:r>
          </a:p>
          <a:p>
            <a:pPr marL="0" indent="0">
              <a:buNone/>
            </a:pPr>
            <a:r>
              <a:rPr lang="it-IT" sz="2000"/>
              <a:t>BERE L'ACQUA E' MOLTO IMPORTANTE PERCHE' CI IDRATA E OGNI PERSONA DEVE BERE ALMENO 1,5L DI ACQUA AL GIORNO A PICCOLI SORSI</a:t>
            </a: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xmlns="" id="{E3020543-B24B-4EC4-8FFC-8DD88EEA91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xmlns="" id="{C49DA8F6-BCC1-4447-B54C-57856834B9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52999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D1B787A8-0D67-4B7E-9B48-86BD906AB6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DCE1AED4-C7FF-4468-BF54-4470A0A3E2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4" descr="Immagine che contiene testo, giocattolo&#10;&#10;Descrizione generata automaticamente">
            <a:extLst>
              <a:ext uri="{FF2B5EF4-FFF2-40B4-BE49-F238E27FC236}">
                <a16:creationId xmlns:a16="http://schemas.microsoft.com/office/drawing/2014/main" xmlns="" id="{5CD8F26B-BBD3-C3C6-7119-215290078A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r="-1" b="888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DE94FAB-AA60-43B4-A2C3-3A940B9A95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4000">
                <a:schemeClr val="tx1">
                  <a:alpha val="40000"/>
                </a:schemeClr>
              </a:gs>
              <a:gs pos="100000">
                <a:schemeClr val="tx1">
                  <a:alpha val="7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6288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D1B787A8-0D67-4B7E-9B48-86BD906AB6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4" descr="Immagine che contiene cibo, frutta, piatto, verdura&#10;&#10;Descrizione generata automaticamente">
            <a:extLst>
              <a:ext uri="{FF2B5EF4-FFF2-40B4-BE49-F238E27FC236}">
                <a16:creationId xmlns:a16="http://schemas.microsoft.com/office/drawing/2014/main" xmlns="" id="{FDBBCB7C-86A4-646D-ECA3-3B21BB3DFF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9452" b="155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44CD100-6267-4E62-AA64-2182A3A6A1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BE92702-B57E-EEA6-FD0B-2BEC93D1A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07985"/>
            <a:ext cx="10751963" cy="86127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b="1" i="0" kern="1200" cap="all" baseline="0">
                <a:latin typeface="Comic Sans MS"/>
              </a:rPr>
              <a:t>THANKS FOR YOUR ATTENTION</a:t>
            </a:r>
          </a:p>
        </p:txBody>
      </p:sp>
    </p:spTree>
    <p:extLst>
      <p:ext uri="{BB962C8B-B14F-4D97-AF65-F5344CB8AC3E}">
        <p14:creationId xmlns:p14="http://schemas.microsoft.com/office/powerpoint/2010/main" xmlns="" val="3643226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Office PowerPoint</Application>
  <PresentationFormat>Personalizzato</PresentationFormat>
  <Paragraphs>23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GradientVTI</vt:lpstr>
      <vt:lpstr>Diapositiva 1</vt:lpstr>
      <vt:lpstr>L'APPARATO DIGERENTE!!!</vt:lpstr>
      <vt:lpstr>SCOPRIAMO INSIEME.....</vt:lpstr>
      <vt:lpstr>UNA DOMANDA CHE CI HA INCURIOSITI MOLTO.....</vt:lpstr>
      <vt:lpstr>UNA DOMANDA CHE CI HA FATTO UN PO' DISGUSTARE.....</vt:lpstr>
      <vt:lpstr>Diapositiva 6</vt:lpstr>
      <vt:lpstr>Diapositiva 7</vt:lpstr>
      <vt:lpstr>IL DIABETE.....</vt:lpstr>
      <vt:lpstr>L'ACQUA</vt:lpstr>
      <vt:lpstr>Diapositiva 10</vt:lpstr>
      <vt:lpstr>THANKS FOR YOUR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Barbara</dc:creator>
  <cp:lastModifiedBy>Barbara</cp:lastModifiedBy>
  <cp:revision>51</cp:revision>
  <dcterms:created xsi:type="dcterms:W3CDTF">2022-05-09T11:57:02Z</dcterms:created>
  <dcterms:modified xsi:type="dcterms:W3CDTF">2022-05-25T17:55:27Z</dcterms:modified>
</cp:coreProperties>
</file>