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3" r:id="rId2"/>
    <p:sldId id="266" r:id="rId3"/>
    <p:sldId id="256" r:id="rId4"/>
    <p:sldId id="258" r:id="rId5"/>
    <p:sldId id="259" r:id="rId6"/>
    <p:sldId id="257" r:id="rId7"/>
    <p:sldId id="260" r:id="rId8"/>
    <p:sldId id="261" r:id="rId9"/>
    <p:sldId id="262" r:id="rId10"/>
    <p:sldId id="264" r:id="rId11"/>
    <p:sldId id="265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>
        <p:scale>
          <a:sx n="80" d="100"/>
          <a:sy n="80" d="100"/>
        </p:scale>
        <p:origin x="136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F3F85-CA48-4110-B6E6-1CCE44D9F062}" type="datetimeFigureOut">
              <a:rPr lang="it-IT" smtClean="0"/>
              <a:pPr/>
              <a:t>27/04/2022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A08064-3F3A-44D5-814C-8538CEB5B24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992450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C9D98AA-6F98-4C14-ABD8-E3429AE5DE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2D832A78-A554-4AE8-A3A1-407A5F74F8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EB6B88F7-805D-4C82-8318-0AC906D69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0EED7-FFFD-4755-8E85-D939B76642F5}" type="datetimeFigureOut">
              <a:rPr lang="it-IT" smtClean="0"/>
              <a:pPr/>
              <a:t>27/04/2022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B0A18C7C-4449-4EFA-9968-744109B9A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A84B6403-3A3F-4E31-8928-2F955872A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70FD-6D74-40F0-8674-E3B1D26DA87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986987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0ECD984-6CAF-46AA-86EB-349C7CD58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40CBBBA1-D8DA-4924-90C6-E87139F82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0CFC5901-6ECC-400A-872D-8969D87FE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0EED7-FFFD-4755-8E85-D939B76642F5}" type="datetimeFigureOut">
              <a:rPr lang="it-IT" smtClean="0"/>
              <a:pPr/>
              <a:t>27/04/2022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C199305F-A145-4061-971F-406947977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286D40A7-6490-42BC-A1C5-6F8773A27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70FD-6D74-40F0-8674-E3B1D26DA87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94047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439F7A2-7BD6-46C8-A83F-CC41889F0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65530D3D-A9EF-448C-83BF-E6230D774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6946DCBA-F83D-427E-B34D-7793A15C4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0EED7-FFFD-4755-8E85-D939B76642F5}" type="datetimeFigureOut">
              <a:rPr lang="it-IT" smtClean="0"/>
              <a:pPr/>
              <a:t>27/04/2022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F6E65A27-5836-4174-941D-35FE6439C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2DCB5E39-F44F-455A-A0A9-323E856F5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70FD-6D74-40F0-8674-E3B1D26DA87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54315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309B783-F8EE-417C-AEED-5C7BD5C9B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2CF350BC-4F9B-4541-ACBB-28870886C5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5A91BE2A-4DAC-49CB-8052-C906907DD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497E0D34-EF3E-4D51-8B89-D7E369E9B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0EED7-FFFD-4755-8E85-D939B76642F5}" type="datetimeFigureOut">
              <a:rPr lang="it-IT" smtClean="0"/>
              <a:pPr/>
              <a:t>27/04/2022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9B8F73BD-9510-4210-8358-6082C8B2F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95171421-B639-42EC-8F0D-4F452CCDB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70FD-6D74-40F0-8674-E3B1D26DA87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082337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1DBC12F-3670-4A69-A543-D55684F3A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BF7A5A3F-39F7-44EB-AD6A-13AE5132F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E5838F7E-8E60-4234-81A1-91991C5480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805731B0-C2B2-4129-AB59-A3748A64B7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5D33ED4D-82C7-4C53-B3E0-EE74A726ED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1418CA9D-CDCE-4156-B671-F80EAB94D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0EED7-FFFD-4755-8E85-D939B76642F5}" type="datetimeFigureOut">
              <a:rPr lang="it-IT" smtClean="0"/>
              <a:pPr/>
              <a:t>27/04/2022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AFA000AE-A12F-4AB9-9765-35D29357D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6A7FAEFC-239B-4986-9788-C57154C19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70FD-6D74-40F0-8674-E3B1D26DA87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67639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19A0F74-07BE-4A83-8C51-E740520A0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08A2ECDD-D9E0-48C5-9A38-04BA3BBBB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0EED7-FFFD-4755-8E85-D939B76642F5}" type="datetimeFigureOut">
              <a:rPr lang="it-IT" smtClean="0"/>
              <a:pPr/>
              <a:t>27/04/2022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418930AB-3F2E-47C5-9E3D-B2F7F8A18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693372D8-3DF2-4ABA-A33F-4A6B06D11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70FD-6D74-40F0-8674-E3B1D26DA87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69781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B78AE2CF-E60D-4309-AEB1-735E3BDE2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0EED7-FFFD-4755-8E85-D939B76642F5}" type="datetimeFigureOut">
              <a:rPr lang="it-IT" smtClean="0"/>
              <a:pPr/>
              <a:t>27/04/2022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E0BDA65F-9C42-4AFD-97A0-42206FBE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9A6AA7DB-E6D8-4EB9-9B8E-0B8596F57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70FD-6D74-40F0-8674-E3B1D26DA87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88701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8DA8583-0EEA-4DA5-B372-4C172D12A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F2DD6F8D-091B-4EF0-9C0F-05A933600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E7367983-7229-4CAE-A3EC-00D68E75B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42CB52E9-73A5-4075-87AC-2E13249B5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0EED7-FFFD-4755-8E85-D939B76642F5}" type="datetimeFigureOut">
              <a:rPr lang="it-IT" smtClean="0"/>
              <a:pPr/>
              <a:t>27/04/2022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BB0BEF10-33F0-4776-A888-0A519FCB1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8BBD6AFF-7A70-4C3E-8FFD-7799EFB2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70FD-6D74-40F0-8674-E3B1D26DA87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351237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1D70F93-0FB1-41A2-8D11-59624B013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04520B79-4152-4B22-916D-CCAC3D0B1D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A19E9D02-24E8-4D0C-B426-74017FE25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A70FCCDA-CFDB-40A6-B895-8280C5E83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0EED7-FFFD-4755-8E85-D939B76642F5}" type="datetimeFigureOut">
              <a:rPr lang="it-IT" smtClean="0"/>
              <a:pPr/>
              <a:t>27/04/2022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1BF6FDD0-A42F-4536-B9EC-7283CF339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8241A3E0-6D1E-4E72-956E-2D19789D4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70FD-6D74-40F0-8674-E3B1D26DA87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31435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A905545-1BC5-4D12-BCA4-E3AE34811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ED63CDB4-1307-4818-BE26-BE08503507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06FFFBB6-EF11-4FE9-87A9-DDF9FBE06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0EED7-FFFD-4755-8E85-D939B76642F5}" type="datetimeFigureOut">
              <a:rPr lang="it-IT" smtClean="0"/>
              <a:pPr/>
              <a:t>27/04/2022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C27381FD-220A-491D-83A0-97F0C627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0B63A17F-FC36-463D-9591-EB1357725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70FD-6D74-40F0-8674-E3B1D26DA87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97589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9ECCBB3A-36D0-4226-9787-6C7299F0D2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146D5F0D-2726-4120-B89F-B5293A779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C989DA79-F593-4036-84A2-55FA4DF0F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0EED7-FFFD-4755-8E85-D939B76642F5}" type="datetimeFigureOut">
              <a:rPr lang="it-IT" smtClean="0"/>
              <a:pPr/>
              <a:t>27/04/2022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B0C95B36-1CBD-4528-ACE4-139FA71BF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F2097E3-CEC0-4268-8B02-D1EA38982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70FD-6D74-40F0-8674-E3B1D26DA87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26691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897E9304-A33A-4D87-A789-F38C91EAC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D0CECA00-F49C-4609-9753-335D794BB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419FD1BC-222F-4793-A487-6C5F1CE24E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0EED7-FFFD-4755-8E85-D939B76642F5}" type="datetimeFigureOut">
              <a:rPr lang="it-IT" smtClean="0"/>
              <a:pPr/>
              <a:t>27/04/2022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7848AA72-14E1-4A55-8FA4-0D747E7DC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8817436-9CB7-4997-BBDE-2CC9C7178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F70FD-6D74-40F0-8674-E3B1D26DA87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37364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about:blank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hyperlink" Target="about:blank" TargetMode="Externa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about:blan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about:blank" TargetMode="Externa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33B80FB-04E5-4D8B-AFD8-47E685F04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D69CBD4A-08C6-4BEF-86AB-A356328D5C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-35379" y="-29887"/>
            <a:ext cx="12262757" cy="7014434"/>
          </a:xfrm>
        </p:spPr>
      </p:pic>
    </p:spTree>
    <p:extLst>
      <p:ext uri="{BB962C8B-B14F-4D97-AF65-F5344CB8AC3E}">
        <p14:creationId xmlns:p14="http://schemas.microsoft.com/office/powerpoint/2010/main" xmlns="" val="2765242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91192B2-51C9-4C43-B689-45F03FCBF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94128"/>
            <a:ext cx="10515600" cy="1325563"/>
          </a:xfrm>
        </p:spPr>
        <p:txBody>
          <a:bodyPr/>
          <a:lstStyle/>
          <a:p>
            <a:r>
              <a:rPr lang="it-IT" dirty="0"/>
              <a:t>L’apparato respiratorio e cardiocircolatorio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1EA303F3-460F-4870-8165-5CBDEC67A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0747" y="6382724"/>
            <a:ext cx="7316634" cy="605306"/>
          </a:xfrm>
        </p:spPr>
        <p:txBody>
          <a:bodyPr/>
          <a:lstStyle/>
          <a:p>
            <a:r>
              <a:rPr lang="it-IT" dirty="0"/>
              <a:t>A cura di TJ , Giulio con la classe 5C</a:t>
            </a:r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xmlns="" id="{4C478C27-0C8E-4E65-8810-E913A55506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6258456" y="816758"/>
            <a:ext cx="3583264" cy="5406575"/>
          </a:xfrm>
          <a:prstGeom prst="rect">
            <a:avLst/>
          </a:prstGeom>
        </p:spPr>
      </p:pic>
      <p:grpSp>
        <p:nvGrpSpPr>
          <p:cNvPr id="44" name="Gruppo 43">
            <a:extLst>
              <a:ext uri="{FF2B5EF4-FFF2-40B4-BE49-F238E27FC236}">
                <a16:creationId xmlns:a16="http://schemas.microsoft.com/office/drawing/2014/main" xmlns="" id="{B8CEE66C-23E4-41CF-823A-A55FFADA08C0}"/>
              </a:ext>
            </a:extLst>
          </p:cNvPr>
          <p:cNvGrpSpPr/>
          <p:nvPr/>
        </p:nvGrpSpPr>
        <p:grpSpPr>
          <a:xfrm>
            <a:off x="1135837" y="1483456"/>
            <a:ext cx="2815377" cy="3648075"/>
            <a:chOff x="1446230" y="1558957"/>
            <a:chExt cx="2815377" cy="3648075"/>
          </a:xfrm>
        </p:grpSpPr>
        <p:pic>
          <p:nvPicPr>
            <p:cNvPr id="38" name="Immagine 37">
              <a:extLst>
                <a:ext uri="{FF2B5EF4-FFF2-40B4-BE49-F238E27FC236}">
                  <a16:creationId xmlns:a16="http://schemas.microsoft.com/office/drawing/2014/main" xmlns="" id="{1855C607-B699-4F94-B9A0-433A49C687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837473B0-CC2E-450A-ABE3-18F120FF3D39}">
                  <a1611:picAttrSrcUrl xmlns:a1611="http://schemas.microsoft.com/office/drawing/2016/11/main" xmlns="" r:id="rId5"/>
                </a:ext>
              </a:extLst>
            </a:blip>
            <a:srcRect l="21287" r="38168"/>
            <a:stretch/>
          </p:blipFill>
          <p:spPr>
            <a:xfrm>
              <a:off x="1446230" y="1558957"/>
              <a:ext cx="2815377" cy="3648075"/>
            </a:xfrm>
            <a:prstGeom prst="rect">
              <a:avLst/>
            </a:prstGeom>
          </p:spPr>
        </p:pic>
        <p:sp>
          <p:nvSpPr>
            <p:cNvPr id="43" name="Rettangolo 42">
              <a:extLst>
                <a:ext uri="{FF2B5EF4-FFF2-40B4-BE49-F238E27FC236}">
                  <a16:creationId xmlns:a16="http://schemas.microsoft.com/office/drawing/2014/main" xmlns="" id="{401B76D0-B368-4BA5-B979-F03A07F7C29C}"/>
                </a:ext>
              </a:extLst>
            </p:cNvPr>
            <p:cNvSpPr/>
            <p:nvPr/>
          </p:nvSpPr>
          <p:spPr>
            <a:xfrm>
              <a:off x="3934437" y="1558957"/>
              <a:ext cx="327170" cy="63476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xmlns="" val="24283947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956D871C-1E14-4714-92E8-55C8069979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908402" y="3131894"/>
            <a:ext cx="8375197" cy="3373447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B4394646-0E58-4861-ACBE-98A9931E9DEC}"/>
              </a:ext>
            </a:extLst>
          </p:cNvPr>
          <p:cNvSpPr txBox="1"/>
          <p:nvPr/>
        </p:nvSpPr>
        <p:spPr>
          <a:xfrm>
            <a:off x="57150" y="108163"/>
            <a:ext cx="12070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DOMANDA: 	quando una persona è ammalata gravemente 				perché si fa la trasfusione di plasma? </a:t>
            </a:r>
          </a:p>
          <a:p>
            <a:pPr algn="just"/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just"/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RISPOSTA:	si fa quando mancano alcuni fattori 						coagulanti.</a:t>
            </a:r>
          </a:p>
        </p:txBody>
      </p:sp>
    </p:spTree>
    <p:extLst>
      <p:ext uri="{BB962C8B-B14F-4D97-AF65-F5344CB8AC3E}">
        <p14:creationId xmlns:p14="http://schemas.microsoft.com/office/powerpoint/2010/main" xmlns="" val="22247965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370603F1-26F4-4322-BED2-CF9D8EE16429}"/>
              </a:ext>
            </a:extLst>
          </p:cNvPr>
          <p:cNvSpPr txBox="1"/>
          <p:nvPr/>
        </p:nvSpPr>
        <p:spPr>
          <a:xfrm>
            <a:off x="138794" y="171449"/>
            <a:ext cx="567417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DOMANDA: </a:t>
            </a: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Cosa succede al nostro corpo quando sveniamo?</a:t>
            </a:r>
          </a:p>
          <a:p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RISPOSTA: </a:t>
            </a: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Può succedere per il forte caldo,  la pressione si abbassa e arriva meno sangue alla testa e il corpo si sdraia.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3CAB3EBD-9E37-4DDE-B31C-37EDB5D22A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5882369" y="304158"/>
            <a:ext cx="5095194" cy="581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1758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EC4527A2-4DD4-47DD-9FE2-FED11B503760}"/>
              </a:ext>
            </a:extLst>
          </p:cNvPr>
          <p:cNvSpPr txBox="1"/>
          <p:nvPr/>
        </p:nvSpPr>
        <p:spPr>
          <a:xfrm>
            <a:off x="73479" y="122465"/>
            <a:ext cx="634773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DOMANDA: Come fa ad entrare un virus nel nostro corpo? </a:t>
            </a:r>
          </a:p>
          <a:p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RISPOSTA: entrano dal naso e dalla bocca.</a:t>
            </a: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Una volta entrati nel corpo, i batteri entrano nelle cellule e si moltiplicano. </a:t>
            </a: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Alcuni virus danneggiano in particolar modo l’apparato respiratorio. 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628686DD-6C47-46D2-9128-2824C734F6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6917342" y="432708"/>
            <a:ext cx="5274657" cy="443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1485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9480BAD-8634-4F34-90C8-F385F810B276}"/>
              </a:ext>
            </a:extLst>
          </p:cNvPr>
          <p:cNvSpPr txBox="1"/>
          <p:nvPr/>
        </p:nvSpPr>
        <p:spPr>
          <a:xfrm>
            <a:off x="451075" y="796018"/>
            <a:ext cx="514554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DOMANDA: </a:t>
            </a: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Perché quando bevo la coca cola il cuore batte più veloce.</a:t>
            </a:r>
          </a:p>
          <a:p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RISPOSTA: </a:t>
            </a: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Perché è una sostanza eccitante e contiene anche la caffeina.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C065BAF9-2D89-4228-830E-2BF6F53BA3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36448"/>
          <a:stretch/>
        </p:blipFill>
        <p:spPr>
          <a:xfrm>
            <a:off x="7474403" y="742951"/>
            <a:ext cx="4346121" cy="5254126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CA415A28-92F4-4F3F-A09B-6DB0BE5BEDE2}"/>
              </a:ext>
            </a:extLst>
          </p:cNvPr>
          <p:cNvSpPr txBox="1"/>
          <p:nvPr/>
        </p:nvSpPr>
        <p:spPr>
          <a:xfrm>
            <a:off x="3265714" y="6886575"/>
            <a:ext cx="89262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>
                <a:hlinkClick r:id="rId3" tooltip="https://www.innaturale.com/contro-plastica-monouso-alleanza-coca-cola-pepsi-drpepper/"/>
              </a:rPr>
              <a:t>Questa foto</a:t>
            </a:r>
            <a:r>
              <a:rPr lang="it-IT" sz="900"/>
              <a:t> di Autore sconosciuto è concesso in licenza da </a:t>
            </a:r>
            <a:r>
              <a:rPr lang="it-IT" sz="900">
                <a:hlinkClick r:id="rId3" tooltip="https://creativecommons.org/licenses/by-nc-nd/3.0/"/>
              </a:rPr>
              <a:t>CC BY-NC-ND</a:t>
            </a:r>
            <a:endParaRPr lang="it-IT" sz="900"/>
          </a:p>
        </p:txBody>
      </p:sp>
    </p:spTree>
    <p:extLst>
      <p:ext uri="{BB962C8B-B14F-4D97-AF65-F5344CB8AC3E}">
        <p14:creationId xmlns:p14="http://schemas.microsoft.com/office/powerpoint/2010/main" xmlns="" val="3449039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53317137-8349-41B5-A4F7-56B129C9924A}"/>
              </a:ext>
            </a:extLst>
          </p:cNvPr>
          <p:cNvSpPr txBox="1"/>
          <p:nvPr/>
        </p:nvSpPr>
        <p:spPr>
          <a:xfrm>
            <a:off x="-1" y="-29362"/>
            <a:ext cx="124786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DOMANDA: Cosa succede al nostro corpo quando moriamo?</a:t>
            </a:r>
          </a:p>
          <a:p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RISPOSTA: Non arriva più ossigeno a tutte le cellule del corpo e senza ossigeno non c’è vita.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295243DD-2972-4334-9EB2-F59406D447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2474625" y="3110592"/>
            <a:ext cx="7408804" cy="3288560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xmlns="" id="{37ED8B34-DEAE-4BCB-ABEF-3D430B926D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10689771" y="4390616"/>
            <a:ext cx="828503" cy="728511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xmlns="" id="{8EF8AC10-7E0F-44EB-84D4-EEA4261FA1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5124449" y="2414722"/>
            <a:ext cx="828503" cy="728511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xmlns="" id="{B0D2F51C-193F-4454-B35F-F1F336DCB7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10689770" y="5857609"/>
            <a:ext cx="828503" cy="728511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xmlns="" id="{F937D232-1289-4FF9-BE6C-A2257DD29D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1766654" y="5947273"/>
            <a:ext cx="828503" cy="728511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xmlns="" id="{67655266-927A-4436-85C6-39DB5951EC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11333389" y="2559367"/>
            <a:ext cx="828503" cy="728511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xmlns="" id="{69E5926B-75FE-4814-ACDE-56F9CC2B44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1058683" y="2787967"/>
            <a:ext cx="828503" cy="72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8352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0476C8FC-94C0-4179-A51C-AF53FFE17367}"/>
              </a:ext>
            </a:extLst>
          </p:cNvPr>
          <p:cNvSpPr txBox="1"/>
          <p:nvPr/>
        </p:nvSpPr>
        <p:spPr>
          <a:xfrm>
            <a:off x="69395" y="44904"/>
            <a:ext cx="11809641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DOMANDA: </a:t>
            </a: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Perché quando corro </a:t>
            </a: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mi fa male il fianco?</a:t>
            </a:r>
          </a:p>
          <a:p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RISPOSTA: </a:t>
            </a: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Il dolore al fianco destro nell'atleta insorge prevalentemente per due motivi, cioè l'utilizzo intenso del glicogeno muscolare negli atleti che si riscaldano per un tempo insufficiente e l'accumulo di microcalcoli minerali o lipidici all'interno della cistifellea.</a:t>
            </a:r>
          </a:p>
          <a:p>
            <a:r>
              <a:rPr lang="it-IT" dirty="0">
                <a:hlinkClick r:id="rId2"/>
              </a:rPr>
              <a:t/>
            </a:r>
            <a:br>
              <a:rPr lang="it-IT" dirty="0">
                <a:hlinkClick r:id="rId2"/>
              </a:rPr>
            </a:br>
            <a:endParaRPr lang="it-IT" dirty="0"/>
          </a:p>
          <a:p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8FCC5C33-3658-4A64-BA50-7C65DE2B50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5849122" y="181766"/>
            <a:ext cx="4576670" cy="367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5449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5AD2A1AF-FBDA-4395-A853-DB87475505A3}"/>
              </a:ext>
            </a:extLst>
          </p:cNvPr>
          <p:cNvSpPr txBox="1"/>
          <p:nvPr/>
        </p:nvSpPr>
        <p:spPr>
          <a:xfrm>
            <a:off x="496045" y="161983"/>
            <a:ext cx="113432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DOMANDA: il sangue circola insieme a qualcos’altro?</a:t>
            </a:r>
          </a:p>
          <a:p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RISPOSTA: il sangue circola insieme a molto altro perché è proprio nel sangue che circolano tutti gli elementi.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D0F26D8A-2EA5-4FD7-B359-D7B575117C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2549990" y="3355969"/>
            <a:ext cx="6348971" cy="304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05895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C32D9BBA-1CA3-4E79-9900-A404299DF105}"/>
              </a:ext>
            </a:extLst>
          </p:cNvPr>
          <p:cNvSpPr txBox="1"/>
          <p:nvPr/>
        </p:nvSpPr>
        <p:spPr>
          <a:xfrm>
            <a:off x="53067" y="69396"/>
            <a:ext cx="9377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DOMANDA: </a:t>
            </a:r>
          </a:p>
          <a:p>
            <a:r>
              <a:rPr lang="it-IT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Perché hai </a:t>
            </a:r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scelto questo lavoro?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35FFA8F4-62A1-42F2-804E-185CFCA7C9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507888" y="69396"/>
            <a:ext cx="3631045" cy="278503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6A8ED082-9BB6-41C8-81E8-C809EC3F5C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53067" y="2819840"/>
            <a:ext cx="2833568" cy="3968765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AA71D75B-5DAB-4BDF-AD7F-69A8380DE30A}"/>
              </a:ext>
            </a:extLst>
          </p:cNvPr>
          <p:cNvSpPr txBox="1"/>
          <p:nvPr/>
        </p:nvSpPr>
        <p:spPr>
          <a:xfrm>
            <a:off x="3281082" y="3814498"/>
            <a:ext cx="824752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RISPOSTA: Mi piace aiutare gli altri ,la medicina è la mia passione, lavoro nelle sale di rianimazione, dove curo persone che hanno problemi al cuore ecc.</a:t>
            </a:r>
          </a:p>
        </p:txBody>
      </p:sp>
    </p:spTree>
    <p:extLst>
      <p:ext uri="{BB962C8B-B14F-4D97-AF65-F5344CB8AC3E}">
        <p14:creationId xmlns:p14="http://schemas.microsoft.com/office/powerpoint/2010/main" xmlns="" val="3029184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834A51B-F91D-4CAE-852A-1FC4DE8E4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xmlns="" id="{C6DF250A-BA82-4C9E-A442-95FDA1AABF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xmlns="" val="2499761736"/>
      </p:ext>
    </p:extLst>
  </p:cSld>
  <p:clrMapOvr>
    <a:masterClrMapping/>
  </p:clrMapOvr>
  <p:transition spd="slow">
    <p:comb/>
  </p:transition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283</Words>
  <Application>Microsoft Office PowerPoint</Application>
  <PresentationFormat>Personalizzato</PresentationFormat>
  <Paragraphs>43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Diapositiva 1</vt:lpstr>
      <vt:lpstr>L’apparato respiratorio e cardiocircolatorio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Barbara</cp:lastModifiedBy>
  <cp:revision>14</cp:revision>
  <dcterms:created xsi:type="dcterms:W3CDTF">2022-04-13T06:41:15Z</dcterms:created>
  <dcterms:modified xsi:type="dcterms:W3CDTF">2022-04-27T09:36:22Z</dcterms:modified>
</cp:coreProperties>
</file>